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kumar" userId="03295405c6b72e61" providerId="LiveId" clId="{DE5A0DCB-5315-4471-8D4E-EC2E8556A382}"/>
    <pc:docChg chg="undo custSel addSld delSld modSld sldOrd modMainMaster">
      <pc:chgData name="santosh kumar" userId="03295405c6b72e61" providerId="LiveId" clId="{DE5A0DCB-5315-4471-8D4E-EC2E8556A382}" dt="2024-10-27T16:56:52.931" v="1432"/>
      <pc:docMkLst>
        <pc:docMk/>
      </pc:docMkLst>
      <pc:sldChg chg="addSp delSp modSp mod modTransition setBg">
        <pc:chgData name="santosh kumar" userId="03295405c6b72e61" providerId="LiveId" clId="{DE5A0DCB-5315-4471-8D4E-EC2E8556A382}" dt="2024-10-27T16:52:47.183" v="1405"/>
        <pc:sldMkLst>
          <pc:docMk/>
          <pc:sldMk cId="1542195155" sldId="256"/>
        </pc:sldMkLst>
        <pc:spChg chg="mod">
          <ac:chgData name="santosh kumar" userId="03295405c6b72e61" providerId="LiveId" clId="{DE5A0DCB-5315-4471-8D4E-EC2E8556A382}" dt="2024-10-10T15:26:45.912" v="125" actId="14100"/>
          <ac:spMkLst>
            <pc:docMk/>
            <pc:sldMk cId="1542195155" sldId="256"/>
            <ac:spMk id="15" creationId="{4C7F02AD-61F9-C2DF-53A1-30133A674B10}"/>
          </ac:spMkLst>
        </pc:spChg>
        <pc:picChg chg="add del mod ord">
          <ac:chgData name="santosh kumar" userId="03295405c6b72e61" providerId="LiveId" clId="{DE5A0DCB-5315-4471-8D4E-EC2E8556A382}" dt="2024-10-26T17:09:58.955" v="1133" actId="21"/>
          <ac:picMkLst>
            <pc:docMk/>
            <pc:sldMk cId="1542195155" sldId="256"/>
            <ac:picMk id="3" creationId="{FA30E1E8-D296-066B-1201-5DB0DF88A3E6}"/>
          </ac:picMkLst>
        </pc:picChg>
        <pc:picChg chg="mod">
          <ac:chgData name="santosh kumar" userId="03295405c6b72e61" providerId="LiveId" clId="{DE5A0DCB-5315-4471-8D4E-EC2E8556A382}" dt="2024-10-21T07:47:00.485" v="1105" actId="1036"/>
          <ac:picMkLst>
            <pc:docMk/>
            <pc:sldMk cId="1542195155" sldId="256"/>
            <ac:picMk id="13" creationId="{FD595DFD-6DB9-FD37-0C84-5CAA966B2C80}"/>
          </ac:picMkLst>
        </pc:picChg>
      </pc:sldChg>
      <pc:sldChg chg="addSp modSp new mod ord modTransition">
        <pc:chgData name="santosh kumar" userId="03295405c6b72e61" providerId="LiveId" clId="{DE5A0DCB-5315-4471-8D4E-EC2E8556A382}" dt="2024-10-27T16:53:01.089" v="1406"/>
        <pc:sldMkLst>
          <pc:docMk/>
          <pc:sldMk cId="1550048456" sldId="257"/>
        </pc:sldMkLst>
        <pc:spChg chg="add mod">
          <ac:chgData name="santosh kumar" userId="03295405c6b72e61" providerId="LiveId" clId="{DE5A0DCB-5315-4471-8D4E-EC2E8556A382}" dt="2024-10-26T17:12:42.813" v="1223" actId="2711"/>
          <ac:spMkLst>
            <pc:docMk/>
            <pc:sldMk cId="1550048456" sldId="257"/>
            <ac:spMk id="2" creationId="{F21BB524-6D3C-391E-8AC2-B6E0428D3A77}"/>
          </ac:spMkLst>
        </pc:spChg>
        <pc:spChg chg="add mod">
          <ac:chgData name="santosh kumar" userId="03295405c6b72e61" providerId="LiveId" clId="{DE5A0DCB-5315-4471-8D4E-EC2E8556A382}" dt="2024-10-26T17:12:51.327" v="1224" actId="2711"/>
          <ac:spMkLst>
            <pc:docMk/>
            <pc:sldMk cId="1550048456" sldId="257"/>
            <ac:spMk id="3" creationId="{B005E506-EACC-435B-AB3E-B263D26674F0}"/>
          </ac:spMkLst>
        </pc:spChg>
        <pc:picChg chg="add mod">
          <ac:chgData name="santosh kumar" userId="03295405c6b72e61" providerId="LiveId" clId="{DE5A0DCB-5315-4471-8D4E-EC2E8556A382}" dt="2024-10-08T13:23:13.677" v="69" actId="1076"/>
          <ac:picMkLst>
            <pc:docMk/>
            <pc:sldMk cId="1550048456" sldId="257"/>
            <ac:picMk id="1026" creationId="{275299DD-2899-D9B7-5660-622A2C6656BE}"/>
          </ac:picMkLst>
        </pc:picChg>
      </pc:sldChg>
      <pc:sldChg chg="addSp delSp modSp new mod modTransition">
        <pc:chgData name="santosh kumar" userId="03295405c6b72e61" providerId="LiveId" clId="{DE5A0DCB-5315-4471-8D4E-EC2E8556A382}" dt="2024-10-27T16:53:08.224" v="1407"/>
        <pc:sldMkLst>
          <pc:docMk/>
          <pc:sldMk cId="3052323853" sldId="258"/>
        </pc:sldMkLst>
        <pc:spChg chg="add del mod">
          <ac:chgData name="santosh kumar" userId="03295405c6b72e61" providerId="LiveId" clId="{DE5A0DCB-5315-4471-8D4E-EC2E8556A382}" dt="2024-10-26T17:15:50.395" v="1251" actId="2711"/>
          <ac:spMkLst>
            <pc:docMk/>
            <pc:sldMk cId="3052323853" sldId="258"/>
            <ac:spMk id="2" creationId="{941B4F3C-C7BA-30E4-D9E2-B1228AD26991}"/>
          </ac:spMkLst>
        </pc:spChg>
        <pc:spChg chg="add mod">
          <ac:chgData name="santosh kumar" userId="03295405c6b72e61" providerId="LiveId" clId="{DE5A0DCB-5315-4471-8D4E-EC2E8556A382}" dt="2024-10-08T13:30:51.445" v="98" actId="767"/>
          <ac:spMkLst>
            <pc:docMk/>
            <pc:sldMk cId="3052323853" sldId="258"/>
            <ac:spMk id="3" creationId="{A9AD2B67-3664-A1EA-4F2E-5D960C875DE5}"/>
          </ac:spMkLst>
        </pc:spChg>
        <pc:spChg chg="add mod">
          <ac:chgData name="santosh kumar" userId="03295405c6b72e61" providerId="LiveId" clId="{DE5A0DCB-5315-4471-8D4E-EC2E8556A382}" dt="2024-10-26T17:12:19.662" v="1221" actId="2711"/>
          <ac:spMkLst>
            <pc:docMk/>
            <pc:sldMk cId="3052323853" sldId="258"/>
            <ac:spMk id="4" creationId="{E4956651-140A-43D6-E420-CDD11DCFB0E4}"/>
          </ac:spMkLst>
        </pc:spChg>
        <pc:picChg chg="add del mod">
          <ac:chgData name="santosh kumar" userId="03295405c6b72e61" providerId="LiveId" clId="{DE5A0DCB-5315-4471-8D4E-EC2E8556A382}" dt="2024-10-10T15:31:46.465" v="140" actId="478"/>
          <ac:picMkLst>
            <pc:docMk/>
            <pc:sldMk cId="3052323853" sldId="258"/>
            <ac:picMk id="5" creationId="{591691AC-78CB-4EA9-2911-5DEBDCFF33D8}"/>
          </ac:picMkLst>
        </pc:picChg>
      </pc:sldChg>
      <pc:sldChg chg="addSp modSp new mod modTransition">
        <pc:chgData name="santosh kumar" userId="03295405c6b72e61" providerId="LiveId" clId="{DE5A0DCB-5315-4471-8D4E-EC2E8556A382}" dt="2024-10-27T16:53:18.118" v="1408"/>
        <pc:sldMkLst>
          <pc:docMk/>
          <pc:sldMk cId="1474471785" sldId="259"/>
        </pc:sldMkLst>
        <pc:spChg chg="add mod">
          <ac:chgData name="santosh kumar" userId="03295405c6b72e61" providerId="LiveId" clId="{DE5A0DCB-5315-4471-8D4E-EC2E8556A382}" dt="2024-10-26T17:15:41.944" v="1249" actId="115"/>
          <ac:spMkLst>
            <pc:docMk/>
            <pc:sldMk cId="1474471785" sldId="259"/>
            <ac:spMk id="2" creationId="{27DF9D2C-71C6-9339-5E0F-F251290B6596}"/>
          </ac:spMkLst>
        </pc:spChg>
        <pc:spChg chg="add mod">
          <ac:chgData name="santosh kumar" userId="03295405c6b72e61" providerId="LiveId" clId="{DE5A0DCB-5315-4471-8D4E-EC2E8556A382}" dt="2024-10-26T17:13:23.476" v="1227" actId="120"/>
          <ac:spMkLst>
            <pc:docMk/>
            <pc:sldMk cId="1474471785" sldId="259"/>
            <ac:spMk id="3" creationId="{5249948F-F270-9A03-2190-BE6F53B01F2C}"/>
          </ac:spMkLst>
        </pc:spChg>
        <pc:picChg chg="add mod modCrop">
          <ac:chgData name="santosh kumar" userId="03295405c6b72e61" providerId="LiveId" clId="{DE5A0DCB-5315-4471-8D4E-EC2E8556A382}" dt="2024-10-10T15:38:53.589" v="192" actId="14100"/>
          <ac:picMkLst>
            <pc:docMk/>
            <pc:sldMk cId="1474471785" sldId="259"/>
            <ac:picMk id="5" creationId="{2D08DF8E-3787-A33C-EC3B-506C26243A69}"/>
          </ac:picMkLst>
        </pc:picChg>
      </pc:sldChg>
      <pc:sldChg chg="addSp modSp new mod modTransition">
        <pc:chgData name="santosh kumar" userId="03295405c6b72e61" providerId="LiveId" clId="{DE5A0DCB-5315-4471-8D4E-EC2E8556A382}" dt="2024-10-27T16:53:46.340" v="1412"/>
        <pc:sldMkLst>
          <pc:docMk/>
          <pc:sldMk cId="1803993770" sldId="260"/>
        </pc:sldMkLst>
        <pc:spChg chg="add mod">
          <ac:chgData name="santosh kumar" userId="03295405c6b72e61" providerId="LiveId" clId="{DE5A0DCB-5315-4471-8D4E-EC2E8556A382}" dt="2024-10-26T17:15:18.740" v="1248" actId="20577"/>
          <ac:spMkLst>
            <pc:docMk/>
            <pc:sldMk cId="1803993770" sldId="260"/>
            <ac:spMk id="2" creationId="{73C010A7-D87B-1E95-68FA-9A7B2D74DC61}"/>
          </ac:spMkLst>
        </pc:spChg>
      </pc:sldChg>
      <pc:sldChg chg="addSp modSp new mod modTransition">
        <pc:chgData name="santosh kumar" userId="03295405c6b72e61" providerId="LiveId" clId="{DE5A0DCB-5315-4471-8D4E-EC2E8556A382}" dt="2024-10-27T16:53:57.604" v="1413"/>
        <pc:sldMkLst>
          <pc:docMk/>
          <pc:sldMk cId="3644298816" sldId="261"/>
        </pc:sldMkLst>
        <pc:spChg chg="add mod">
          <ac:chgData name="santosh kumar" userId="03295405c6b72e61" providerId="LiveId" clId="{DE5A0DCB-5315-4471-8D4E-EC2E8556A382}" dt="2024-10-26T17:16:30.496" v="1253" actId="255"/>
          <ac:spMkLst>
            <pc:docMk/>
            <pc:sldMk cId="3644298816" sldId="261"/>
            <ac:spMk id="2" creationId="{27ACBFE8-6F33-EED4-C068-30612EC0F770}"/>
          </ac:spMkLst>
        </pc:spChg>
      </pc:sldChg>
      <pc:sldChg chg="new del">
        <pc:chgData name="santosh kumar" userId="03295405c6b72e61" providerId="LiveId" clId="{DE5A0DCB-5315-4471-8D4E-EC2E8556A382}" dt="2024-10-10T15:49:00.480" v="254" actId="680"/>
        <pc:sldMkLst>
          <pc:docMk/>
          <pc:sldMk cId="3214827323" sldId="262"/>
        </pc:sldMkLst>
      </pc:sldChg>
      <pc:sldChg chg="addSp delSp modSp new mod modTransition">
        <pc:chgData name="santosh kumar" userId="03295405c6b72e61" providerId="LiveId" clId="{DE5A0DCB-5315-4471-8D4E-EC2E8556A382}" dt="2024-10-27T16:54:29.778" v="1416"/>
        <pc:sldMkLst>
          <pc:docMk/>
          <pc:sldMk cId="3265587266" sldId="262"/>
        </pc:sldMkLst>
        <pc:spChg chg="add mod">
          <ac:chgData name="santosh kumar" userId="03295405c6b72e61" providerId="LiveId" clId="{DE5A0DCB-5315-4471-8D4E-EC2E8556A382}" dt="2024-10-27T16:10:52.139" v="1337" actId="1076"/>
          <ac:spMkLst>
            <pc:docMk/>
            <pc:sldMk cId="3265587266" sldId="262"/>
            <ac:spMk id="2" creationId="{1FA13C62-33B2-80DE-926B-E46532B48F94}"/>
          </ac:spMkLst>
        </pc:spChg>
        <pc:picChg chg="add mod modCrop">
          <ac:chgData name="santosh kumar" userId="03295405c6b72e61" providerId="LiveId" clId="{DE5A0DCB-5315-4471-8D4E-EC2E8556A382}" dt="2024-10-27T16:09:30.620" v="1325" actId="14100"/>
          <ac:picMkLst>
            <pc:docMk/>
            <pc:sldMk cId="3265587266" sldId="262"/>
            <ac:picMk id="4" creationId="{30970235-FE76-EB47-B972-7F783A5A16B0}"/>
          </ac:picMkLst>
        </pc:picChg>
        <pc:picChg chg="add mod modCrop">
          <ac:chgData name="santosh kumar" userId="03295405c6b72e61" providerId="LiveId" clId="{DE5A0DCB-5315-4471-8D4E-EC2E8556A382}" dt="2024-10-27T16:09:22.530" v="1324" actId="14100"/>
          <ac:picMkLst>
            <pc:docMk/>
            <pc:sldMk cId="3265587266" sldId="262"/>
            <ac:picMk id="6" creationId="{6F23A5D6-87F5-7D19-3DAA-91167671F167}"/>
          </ac:picMkLst>
        </pc:picChg>
        <pc:picChg chg="add mod modCrop">
          <ac:chgData name="santosh kumar" userId="03295405c6b72e61" providerId="LiveId" clId="{DE5A0DCB-5315-4471-8D4E-EC2E8556A382}" dt="2024-10-27T16:08:51.723" v="1321" actId="14100"/>
          <ac:picMkLst>
            <pc:docMk/>
            <pc:sldMk cId="3265587266" sldId="262"/>
            <ac:picMk id="8" creationId="{4FA3117C-E32E-3850-9969-CA39F59DA449}"/>
          </ac:picMkLst>
        </pc:picChg>
        <pc:picChg chg="add mod modCrop">
          <ac:chgData name="santosh kumar" userId="03295405c6b72e61" providerId="LiveId" clId="{DE5A0DCB-5315-4471-8D4E-EC2E8556A382}" dt="2024-10-27T16:09:39.634" v="1327" actId="14100"/>
          <ac:picMkLst>
            <pc:docMk/>
            <pc:sldMk cId="3265587266" sldId="262"/>
            <ac:picMk id="10" creationId="{6A729CCB-4AAE-BCEE-D650-ABE14F42950A}"/>
          </ac:picMkLst>
        </pc:picChg>
        <pc:picChg chg="add del mod modCrop">
          <ac:chgData name="santosh kumar" userId="03295405c6b72e61" providerId="LiveId" clId="{DE5A0DCB-5315-4471-8D4E-EC2E8556A382}" dt="2024-10-21T03:19:54.516" v="384" actId="478"/>
          <ac:picMkLst>
            <pc:docMk/>
            <pc:sldMk cId="3265587266" sldId="262"/>
            <ac:picMk id="12" creationId="{CA396648-F075-5569-4D26-9DE954316D0D}"/>
          </ac:picMkLst>
        </pc:picChg>
        <pc:picChg chg="add mod modCrop">
          <ac:chgData name="santosh kumar" userId="03295405c6b72e61" providerId="LiveId" clId="{DE5A0DCB-5315-4471-8D4E-EC2E8556A382}" dt="2024-10-27T16:09:56.647" v="1330" actId="14100"/>
          <ac:picMkLst>
            <pc:docMk/>
            <pc:sldMk cId="3265587266" sldId="262"/>
            <ac:picMk id="14" creationId="{5F697DE6-D739-270F-1FF1-286B6370F5D6}"/>
          </ac:picMkLst>
        </pc:picChg>
        <pc:picChg chg="add del mod">
          <ac:chgData name="santosh kumar" userId="03295405c6b72e61" providerId="LiveId" clId="{DE5A0DCB-5315-4471-8D4E-EC2E8556A382}" dt="2024-10-21T03:23:48.922" v="411" actId="478"/>
          <ac:picMkLst>
            <pc:docMk/>
            <pc:sldMk cId="3265587266" sldId="262"/>
            <ac:picMk id="16" creationId="{7ADE13BE-14F6-A40B-806F-414B631BB9AF}"/>
          </ac:picMkLst>
        </pc:picChg>
        <pc:picChg chg="add mod">
          <ac:chgData name="santosh kumar" userId="03295405c6b72e61" providerId="LiveId" clId="{DE5A0DCB-5315-4471-8D4E-EC2E8556A382}" dt="2024-10-27T16:10:07.886" v="1333" actId="14100"/>
          <ac:picMkLst>
            <pc:docMk/>
            <pc:sldMk cId="3265587266" sldId="262"/>
            <ac:picMk id="17" creationId="{A97759F1-3183-20EC-4996-067589F259B8}"/>
          </ac:picMkLst>
        </pc:picChg>
        <pc:picChg chg="add mod">
          <ac:chgData name="santosh kumar" userId="03295405c6b72e61" providerId="LiveId" clId="{DE5A0DCB-5315-4471-8D4E-EC2E8556A382}" dt="2024-10-27T16:10:22.051" v="1336" actId="14100"/>
          <ac:picMkLst>
            <pc:docMk/>
            <pc:sldMk cId="3265587266" sldId="262"/>
            <ac:picMk id="18" creationId="{538B8E1B-4D53-40DD-B57D-A461B13002E0}"/>
          </ac:picMkLst>
        </pc:picChg>
      </pc:sldChg>
      <pc:sldChg chg="addSp delSp modSp new mod modTransition">
        <pc:chgData name="santosh kumar" userId="03295405c6b72e61" providerId="LiveId" clId="{DE5A0DCB-5315-4471-8D4E-EC2E8556A382}" dt="2024-10-27T16:54:38.935" v="1417"/>
        <pc:sldMkLst>
          <pc:docMk/>
          <pc:sldMk cId="2826496877" sldId="263"/>
        </pc:sldMkLst>
        <pc:spChg chg="add mod">
          <ac:chgData name="santosh kumar" userId="03295405c6b72e61" providerId="LiveId" clId="{DE5A0DCB-5315-4471-8D4E-EC2E8556A382}" dt="2024-10-27T16:14:53.084" v="1376" actId="20577"/>
          <ac:spMkLst>
            <pc:docMk/>
            <pc:sldMk cId="2826496877" sldId="263"/>
            <ac:spMk id="4" creationId="{9CA9C16F-BD3F-F83C-391B-56DDD305EF29}"/>
          </ac:spMkLst>
        </pc:spChg>
        <pc:picChg chg="add del mod">
          <ac:chgData name="santosh kumar" userId="03295405c6b72e61" providerId="LiveId" clId="{DE5A0DCB-5315-4471-8D4E-EC2E8556A382}" dt="2024-10-21T03:25:01.856" v="419" actId="478"/>
          <ac:picMkLst>
            <pc:docMk/>
            <pc:sldMk cId="2826496877" sldId="263"/>
            <ac:picMk id="3" creationId="{70F13CE7-92B2-3875-5AA3-AEB0659918C5}"/>
          </ac:picMkLst>
        </pc:picChg>
        <pc:picChg chg="add del mod">
          <ac:chgData name="santosh kumar" userId="03295405c6b72e61" providerId="LiveId" clId="{DE5A0DCB-5315-4471-8D4E-EC2E8556A382}" dt="2024-10-21T03:38:02.515" v="493" actId="478"/>
          <ac:picMkLst>
            <pc:docMk/>
            <pc:sldMk cId="2826496877" sldId="263"/>
            <ac:picMk id="5" creationId="{F15D6451-CBB4-59FF-1F99-51BA0A2237A2}"/>
          </ac:picMkLst>
        </pc:picChg>
        <pc:picChg chg="add del mod">
          <ac:chgData name="santosh kumar" userId="03295405c6b72e61" providerId="LiveId" clId="{DE5A0DCB-5315-4471-8D4E-EC2E8556A382}" dt="2024-10-21T03:38:00.649" v="492" actId="478"/>
          <ac:picMkLst>
            <pc:docMk/>
            <pc:sldMk cId="2826496877" sldId="263"/>
            <ac:picMk id="6" creationId="{FD619F69-7A91-CDB6-0B6F-4FBD38C8F5F5}"/>
          </ac:picMkLst>
        </pc:picChg>
        <pc:picChg chg="add del mod">
          <ac:chgData name="santosh kumar" userId="03295405c6b72e61" providerId="LiveId" clId="{DE5A0DCB-5315-4471-8D4E-EC2E8556A382}" dt="2024-10-21T04:42:39.183" v="675" actId="478"/>
          <ac:picMkLst>
            <pc:docMk/>
            <pc:sldMk cId="2826496877" sldId="263"/>
            <ac:picMk id="7" creationId="{2A864D9B-C93E-5A1C-DC0A-20D8A13020B2}"/>
          </ac:picMkLst>
        </pc:picChg>
        <pc:picChg chg="add mod">
          <ac:chgData name="santosh kumar" userId="03295405c6b72e61" providerId="LiveId" clId="{DE5A0DCB-5315-4471-8D4E-EC2E8556A382}" dt="2024-10-21T04:43:16.715" v="683" actId="14100"/>
          <ac:picMkLst>
            <pc:docMk/>
            <pc:sldMk cId="2826496877" sldId="263"/>
            <ac:picMk id="8" creationId="{EB1CA604-2BBA-2259-E6B1-A042AE62001C}"/>
          </ac:picMkLst>
        </pc:picChg>
      </pc:sldChg>
      <pc:sldChg chg="addSp delSp modSp new mod modTransition">
        <pc:chgData name="santosh kumar" userId="03295405c6b72e61" providerId="LiveId" clId="{DE5A0DCB-5315-4471-8D4E-EC2E8556A382}" dt="2024-10-27T16:54:50.940" v="1418"/>
        <pc:sldMkLst>
          <pc:docMk/>
          <pc:sldMk cId="82855211" sldId="264"/>
        </pc:sldMkLst>
        <pc:spChg chg="add mod">
          <ac:chgData name="santosh kumar" userId="03295405c6b72e61" providerId="LiveId" clId="{DE5A0DCB-5315-4471-8D4E-EC2E8556A382}" dt="2024-10-27T16:11:22.982" v="1340" actId="1076"/>
          <ac:spMkLst>
            <pc:docMk/>
            <pc:sldMk cId="82855211" sldId="264"/>
            <ac:spMk id="2" creationId="{D004ADF7-F31F-E3F8-90DE-4EF2CB046051}"/>
          </ac:spMkLst>
        </pc:spChg>
        <pc:picChg chg="add del mod">
          <ac:chgData name="santosh kumar" userId="03295405c6b72e61" providerId="LiveId" clId="{DE5A0DCB-5315-4471-8D4E-EC2E8556A382}" dt="2024-10-21T03:54:33.372" v="563" actId="478"/>
          <ac:picMkLst>
            <pc:docMk/>
            <pc:sldMk cId="82855211" sldId="264"/>
            <ac:picMk id="4" creationId="{F5D85EAB-5494-2267-F3DF-FCDDA3880F2E}"/>
          </ac:picMkLst>
        </pc:picChg>
        <pc:picChg chg="add del mod">
          <ac:chgData name="santosh kumar" userId="03295405c6b72e61" providerId="LiveId" clId="{DE5A0DCB-5315-4471-8D4E-EC2E8556A382}" dt="2024-10-21T03:57:14.280" v="574" actId="478"/>
          <ac:picMkLst>
            <pc:docMk/>
            <pc:sldMk cId="82855211" sldId="264"/>
            <ac:picMk id="5" creationId="{4EAE85EB-B09D-EE45-CBE1-ED9A988061BE}"/>
          </ac:picMkLst>
        </pc:picChg>
        <pc:picChg chg="add mod modCrop">
          <ac:chgData name="santosh kumar" userId="03295405c6b72e61" providerId="LiveId" clId="{DE5A0DCB-5315-4471-8D4E-EC2E8556A382}" dt="2024-10-27T16:11:49.741" v="1342" actId="14100"/>
          <ac:picMkLst>
            <pc:docMk/>
            <pc:sldMk cId="82855211" sldId="264"/>
            <ac:picMk id="6" creationId="{9436FC96-94C2-129E-3D67-64DA84E9E730}"/>
          </ac:picMkLst>
        </pc:picChg>
        <pc:picChg chg="add del mod">
          <ac:chgData name="santosh kumar" userId="03295405c6b72e61" providerId="LiveId" clId="{DE5A0DCB-5315-4471-8D4E-EC2E8556A382}" dt="2024-10-21T04:12:55.856" v="586" actId="478"/>
          <ac:picMkLst>
            <pc:docMk/>
            <pc:sldMk cId="82855211" sldId="264"/>
            <ac:picMk id="7" creationId="{807F06E2-2B0B-C0E7-E42D-266CB51E8BCC}"/>
          </ac:picMkLst>
        </pc:picChg>
        <pc:picChg chg="add mod">
          <ac:chgData name="santosh kumar" userId="03295405c6b72e61" providerId="LiveId" clId="{DE5A0DCB-5315-4471-8D4E-EC2E8556A382}" dt="2024-10-27T16:11:57.324" v="1343" actId="1076"/>
          <ac:picMkLst>
            <pc:docMk/>
            <pc:sldMk cId="82855211" sldId="264"/>
            <ac:picMk id="8" creationId="{A066D031-2CA3-077B-584B-62E02F0C0345}"/>
          </ac:picMkLst>
        </pc:picChg>
      </pc:sldChg>
      <pc:sldChg chg="addSp delSp modSp new mod modTransition">
        <pc:chgData name="santosh kumar" userId="03295405c6b72e61" providerId="LiveId" clId="{DE5A0DCB-5315-4471-8D4E-EC2E8556A382}" dt="2024-10-27T16:55:12.387" v="1420"/>
        <pc:sldMkLst>
          <pc:docMk/>
          <pc:sldMk cId="1528465434" sldId="265"/>
        </pc:sldMkLst>
        <pc:spChg chg="add mod">
          <ac:chgData name="santosh kumar" userId="03295405c6b72e61" providerId="LiveId" clId="{DE5A0DCB-5315-4471-8D4E-EC2E8556A382}" dt="2024-10-27T16:14:11.482" v="1357" actId="5793"/>
          <ac:spMkLst>
            <pc:docMk/>
            <pc:sldMk cId="1528465434" sldId="265"/>
            <ac:spMk id="2" creationId="{13595CEE-029C-CC08-BE87-7D938EE1D923}"/>
          </ac:spMkLst>
        </pc:spChg>
        <pc:picChg chg="add del mod">
          <ac:chgData name="santosh kumar" userId="03295405c6b72e61" providerId="LiveId" clId="{DE5A0DCB-5315-4471-8D4E-EC2E8556A382}" dt="2024-10-21T04:23:19.017" v="635" actId="478"/>
          <ac:picMkLst>
            <pc:docMk/>
            <pc:sldMk cId="1528465434" sldId="265"/>
            <ac:picMk id="3" creationId="{DAD78286-EA8F-AFD1-8BED-3D01A48908E8}"/>
          </ac:picMkLst>
        </pc:picChg>
        <pc:picChg chg="add del mod">
          <ac:chgData name="santosh kumar" userId="03295405c6b72e61" providerId="LiveId" clId="{DE5A0DCB-5315-4471-8D4E-EC2E8556A382}" dt="2024-10-21T04:28:58.783" v="646" actId="478"/>
          <ac:picMkLst>
            <pc:docMk/>
            <pc:sldMk cId="1528465434" sldId="265"/>
            <ac:picMk id="4" creationId="{ECEE25B3-85DF-A727-CEEF-124951B142F4}"/>
          </ac:picMkLst>
        </pc:picChg>
        <pc:picChg chg="add mod">
          <ac:chgData name="santosh kumar" userId="03295405c6b72e61" providerId="LiveId" clId="{DE5A0DCB-5315-4471-8D4E-EC2E8556A382}" dt="2024-10-27T16:12:37.731" v="1348" actId="1076"/>
          <ac:picMkLst>
            <pc:docMk/>
            <pc:sldMk cId="1528465434" sldId="265"/>
            <ac:picMk id="5" creationId="{0292E2CB-3584-B544-83C7-EE3DD43147BA}"/>
          </ac:picMkLst>
        </pc:picChg>
        <pc:picChg chg="add mod">
          <ac:chgData name="santosh kumar" userId="03295405c6b72e61" providerId="LiveId" clId="{DE5A0DCB-5315-4471-8D4E-EC2E8556A382}" dt="2024-10-27T16:12:43.335" v="1349" actId="1076"/>
          <ac:picMkLst>
            <pc:docMk/>
            <pc:sldMk cId="1528465434" sldId="265"/>
            <ac:picMk id="6" creationId="{78FD560B-8094-722A-E9E5-39B31FBCE658}"/>
          </ac:picMkLst>
        </pc:picChg>
      </pc:sldChg>
      <pc:sldChg chg="addSp modSp new mod modTransition">
        <pc:chgData name="santosh kumar" userId="03295405c6b72e61" providerId="LiveId" clId="{DE5A0DCB-5315-4471-8D4E-EC2E8556A382}" dt="2024-10-27T16:55:18.494" v="1421"/>
        <pc:sldMkLst>
          <pc:docMk/>
          <pc:sldMk cId="2102532619" sldId="266"/>
        </pc:sldMkLst>
        <pc:spChg chg="add mod">
          <ac:chgData name="santosh kumar" userId="03295405c6b72e61" providerId="LiveId" clId="{DE5A0DCB-5315-4471-8D4E-EC2E8556A382}" dt="2024-10-27T16:13:35.468" v="1353" actId="5793"/>
          <ac:spMkLst>
            <pc:docMk/>
            <pc:sldMk cId="2102532619" sldId="266"/>
            <ac:spMk id="2" creationId="{23F3F2FF-B219-653E-298C-B93A027A9BBD}"/>
          </ac:spMkLst>
        </pc:spChg>
        <pc:picChg chg="add mod">
          <ac:chgData name="santosh kumar" userId="03295405c6b72e61" providerId="LiveId" clId="{DE5A0DCB-5315-4471-8D4E-EC2E8556A382}" dt="2024-10-27T16:13:27.752" v="1352" actId="1076"/>
          <ac:picMkLst>
            <pc:docMk/>
            <pc:sldMk cId="2102532619" sldId="266"/>
            <ac:picMk id="3" creationId="{827E99C3-9771-6615-BCD3-5C67E01207ED}"/>
          </ac:picMkLst>
        </pc:picChg>
      </pc:sldChg>
      <pc:sldChg chg="addSp modSp new mod modTransition">
        <pc:chgData name="santosh kumar" userId="03295405c6b72e61" providerId="LiveId" clId="{DE5A0DCB-5315-4471-8D4E-EC2E8556A382}" dt="2024-10-27T16:55:46.038" v="1424"/>
        <pc:sldMkLst>
          <pc:docMk/>
          <pc:sldMk cId="759103966" sldId="267"/>
        </pc:sldMkLst>
        <pc:spChg chg="add mod">
          <ac:chgData name="santosh kumar" userId="03295405c6b72e61" providerId="LiveId" clId="{DE5A0DCB-5315-4471-8D4E-EC2E8556A382}" dt="2024-10-27T16:14:04.305" v="1356" actId="5793"/>
          <ac:spMkLst>
            <pc:docMk/>
            <pc:sldMk cId="759103966" sldId="267"/>
            <ac:spMk id="2" creationId="{AA445759-326B-7F3B-C6B7-732F981BDAA6}"/>
          </ac:spMkLst>
        </pc:spChg>
        <pc:picChg chg="add mod">
          <ac:chgData name="santosh kumar" userId="03295405c6b72e61" providerId="LiveId" clId="{DE5A0DCB-5315-4471-8D4E-EC2E8556A382}" dt="2024-10-27T16:13:58.455" v="1355" actId="1076"/>
          <ac:picMkLst>
            <pc:docMk/>
            <pc:sldMk cId="759103966" sldId="267"/>
            <ac:picMk id="3" creationId="{341BE5C2-965D-D99C-F218-FF3340F6497D}"/>
          </ac:picMkLst>
        </pc:picChg>
      </pc:sldChg>
      <pc:sldChg chg="addSp delSp modSp new mod modTransition">
        <pc:chgData name="santosh kumar" userId="03295405c6b72e61" providerId="LiveId" clId="{DE5A0DCB-5315-4471-8D4E-EC2E8556A382}" dt="2024-10-27T16:55:52.323" v="1425"/>
        <pc:sldMkLst>
          <pc:docMk/>
          <pc:sldMk cId="3716029081" sldId="268"/>
        </pc:sldMkLst>
        <pc:spChg chg="add mod">
          <ac:chgData name="santosh kumar" userId="03295405c6b72e61" providerId="LiveId" clId="{DE5A0DCB-5315-4471-8D4E-EC2E8556A382}" dt="2024-10-27T16:06:57.462" v="1311" actId="1076"/>
          <ac:spMkLst>
            <pc:docMk/>
            <pc:sldMk cId="3716029081" sldId="268"/>
            <ac:spMk id="2" creationId="{20B194C4-5E70-95E7-A765-75D1C81CC196}"/>
          </ac:spMkLst>
        </pc:spChg>
        <pc:spChg chg="add mod">
          <ac:chgData name="santosh kumar" userId="03295405c6b72e61" providerId="LiveId" clId="{DE5A0DCB-5315-4471-8D4E-EC2E8556A382}" dt="2024-10-27T16:06:49.435" v="1310" actId="1076"/>
          <ac:spMkLst>
            <pc:docMk/>
            <pc:sldMk cId="3716029081" sldId="268"/>
            <ac:spMk id="3" creationId="{99C34F85-6F88-E0E4-16EE-4F361683ED8E}"/>
          </ac:spMkLst>
        </pc:spChg>
        <pc:picChg chg="add del mod">
          <ac:chgData name="santosh kumar" userId="03295405c6b72e61" providerId="LiveId" clId="{DE5A0DCB-5315-4471-8D4E-EC2E8556A382}" dt="2024-10-27T16:04:45.180" v="1298" actId="478"/>
          <ac:picMkLst>
            <pc:docMk/>
            <pc:sldMk cId="3716029081" sldId="268"/>
            <ac:picMk id="4" creationId="{445DA5EB-84AB-D559-E65E-A070BC03CF53}"/>
          </ac:picMkLst>
        </pc:picChg>
        <pc:picChg chg="add mod modCrop">
          <ac:chgData name="santosh kumar" userId="03295405c6b72e61" providerId="LiveId" clId="{DE5A0DCB-5315-4471-8D4E-EC2E8556A382}" dt="2024-10-27T16:06:43.959" v="1309" actId="1076"/>
          <ac:picMkLst>
            <pc:docMk/>
            <pc:sldMk cId="3716029081" sldId="268"/>
            <ac:picMk id="6" creationId="{53112669-9D4F-4E37-D212-9727AFEBAFAB}"/>
          </ac:picMkLst>
        </pc:picChg>
      </pc:sldChg>
      <pc:sldChg chg="addSp delSp modSp new mod modTransition">
        <pc:chgData name="santosh kumar" userId="03295405c6b72e61" providerId="LiveId" clId="{DE5A0DCB-5315-4471-8D4E-EC2E8556A382}" dt="2024-10-27T16:56:11.917" v="1427"/>
        <pc:sldMkLst>
          <pc:docMk/>
          <pc:sldMk cId="596943655" sldId="269"/>
        </pc:sldMkLst>
        <pc:spChg chg="add mod">
          <ac:chgData name="santosh kumar" userId="03295405c6b72e61" providerId="LiveId" clId="{DE5A0DCB-5315-4471-8D4E-EC2E8556A382}" dt="2024-10-27T16:35:53.252" v="1393" actId="255"/>
          <ac:spMkLst>
            <pc:docMk/>
            <pc:sldMk cId="596943655" sldId="269"/>
            <ac:spMk id="2" creationId="{3584C380-23AA-C312-431A-CB26129EBB7D}"/>
          </ac:spMkLst>
        </pc:spChg>
        <pc:picChg chg="add del mod">
          <ac:chgData name="santosh kumar" userId="03295405c6b72e61" providerId="LiveId" clId="{DE5A0DCB-5315-4471-8D4E-EC2E8556A382}" dt="2024-10-27T16:15:12.768" v="1377" actId="478"/>
          <ac:picMkLst>
            <pc:docMk/>
            <pc:sldMk cId="596943655" sldId="269"/>
            <ac:picMk id="3" creationId="{77C0AC4E-F1EA-CC1A-EF83-C6AFAA647174}"/>
          </ac:picMkLst>
        </pc:picChg>
        <pc:picChg chg="add mod modCrop">
          <ac:chgData name="santosh kumar" userId="03295405c6b72e61" providerId="LiveId" clId="{DE5A0DCB-5315-4471-8D4E-EC2E8556A382}" dt="2024-10-27T16:35:24.034" v="1392" actId="14100"/>
          <ac:picMkLst>
            <pc:docMk/>
            <pc:sldMk cId="596943655" sldId="269"/>
            <ac:picMk id="5" creationId="{7045E463-C0D0-FCCC-1390-01C3E6A65B1E}"/>
          </ac:picMkLst>
        </pc:picChg>
      </pc:sldChg>
      <pc:sldChg chg="addSp delSp modSp new mod modTransition">
        <pc:chgData name="santosh kumar" userId="03295405c6b72e61" providerId="LiveId" clId="{DE5A0DCB-5315-4471-8D4E-EC2E8556A382}" dt="2024-10-27T16:56:19.743" v="1428"/>
        <pc:sldMkLst>
          <pc:docMk/>
          <pc:sldMk cId="288905056" sldId="270"/>
        </pc:sldMkLst>
        <pc:spChg chg="add mod">
          <ac:chgData name="santosh kumar" userId="03295405c6b72e61" providerId="LiveId" clId="{DE5A0DCB-5315-4471-8D4E-EC2E8556A382}" dt="2024-10-27T16:51:09.010" v="1401" actId="1076"/>
          <ac:spMkLst>
            <pc:docMk/>
            <pc:sldMk cId="288905056" sldId="270"/>
            <ac:spMk id="2" creationId="{4CB87F9A-0FDC-3869-AC38-452E148823E1}"/>
          </ac:spMkLst>
        </pc:spChg>
        <pc:picChg chg="add del mod">
          <ac:chgData name="santosh kumar" userId="03295405c6b72e61" providerId="LiveId" clId="{DE5A0DCB-5315-4471-8D4E-EC2E8556A382}" dt="2024-10-27T16:28:11.732" v="1389" actId="478"/>
          <ac:picMkLst>
            <pc:docMk/>
            <pc:sldMk cId="288905056" sldId="270"/>
            <ac:picMk id="3" creationId="{55BDE29D-1888-817A-821E-DA22BFC4CE15}"/>
          </ac:picMkLst>
        </pc:picChg>
        <pc:picChg chg="add mod modCrop">
          <ac:chgData name="santosh kumar" userId="03295405c6b72e61" providerId="LiveId" clId="{DE5A0DCB-5315-4471-8D4E-EC2E8556A382}" dt="2024-10-27T16:51:20.741" v="1404" actId="1076"/>
          <ac:picMkLst>
            <pc:docMk/>
            <pc:sldMk cId="288905056" sldId="270"/>
            <ac:picMk id="5" creationId="{E1214BA0-C0BD-C22C-F850-B55F60B04618}"/>
          </ac:picMkLst>
        </pc:picChg>
      </pc:sldChg>
      <pc:sldChg chg="addSp modSp new mod modTransition">
        <pc:chgData name="santosh kumar" userId="03295405c6b72e61" providerId="LiveId" clId="{DE5A0DCB-5315-4471-8D4E-EC2E8556A382}" dt="2024-10-27T16:56:52.931" v="1432"/>
        <pc:sldMkLst>
          <pc:docMk/>
          <pc:sldMk cId="2600247382" sldId="271"/>
        </pc:sldMkLst>
        <pc:spChg chg="add mod">
          <ac:chgData name="santosh kumar" userId="03295405c6b72e61" providerId="LiveId" clId="{DE5A0DCB-5315-4471-8D4E-EC2E8556A382}" dt="2024-10-26T17:21:40.169" v="1296" actId="2711"/>
          <ac:spMkLst>
            <pc:docMk/>
            <pc:sldMk cId="2600247382" sldId="271"/>
            <ac:spMk id="2" creationId="{9F21E77B-2003-7804-D36F-A52190E50C11}"/>
          </ac:spMkLst>
        </pc:spChg>
        <pc:spChg chg="add mod">
          <ac:chgData name="santosh kumar" userId="03295405c6b72e61" providerId="LiveId" clId="{DE5A0DCB-5315-4471-8D4E-EC2E8556A382}" dt="2024-10-26T17:21:47.683" v="1297" actId="2711"/>
          <ac:spMkLst>
            <pc:docMk/>
            <pc:sldMk cId="2600247382" sldId="271"/>
            <ac:spMk id="3" creationId="{61E0C4B9-1DDC-8422-D341-DE2B2CB1CDD5}"/>
          </ac:spMkLst>
        </pc:spChg>
      </pc:sldChg>
      <pc:sldMasterChg chg="setBg modSldLayout">
        <pc:chgData name="santosh kumar" userId="03295405c6b72e61" providerId="LiveId" clId="{DE5A0DCB-5315-4471-8D4E-EC2E8556A382}" dt="2024-10-26T17:10:41.863" v="1208"/>
        <pc:sldMasterMkLst>
          <pc:docMk/>
          <pc:sldMasterMk cId="510035026" sldId="2147483995"/>
        </pc:sldMasterMkLst>
        <pc:sldLayoutChg chg="setBg">
          <pc:chgData name="santosh kumar" userId="03295405c6b72e61" providerId="LiveId" clId="{DE5A0DCB-5315-4471-8D4E-EC2E8556A382}" dt="2024-10-26T17:10:41.863" v="1208"/>
          <pc:sldLayoutMkLst>
            <pc:docMk/>
            <pc:sldMasterMk cId="510035026" sldId="2147483995"/>
            <pc:sldLayoutMk cId="3547778467" sldId="2147483996"/>
          </pc:sldLayoutMkLst>
        </pc:sldLayoutChg>
        <pc:sldLayoutChg chg="setBg">
          <pc:chgData name="santosh kumar" userId="03295405c6b72e61" providerId="LiveId" clId="{DE5A0DCB-5315-4471-8D4E-EC2E8556A382}" dt="2024-10-26T17:10:41.863" v="1208"/>
          <pc:sldLayoutMkLst>
            <pc:docMk/>
            <pc:sldMasterMk cId="510035026" sldId="2147483995"/>
            <pc:sldLayoutMk cId="1013164954" sldId="2147483997"/>
          </pc:sldLayoutMkLst>
        </pc:sldLayoutChg>
        <pc:sldLayoutChg chg="setBg">
          <pc:chgData name="santosh kumar" userId="03295405c6b72e61" providerId="LiveId" clId="{DE5A0DCB-5315-4471-8D4E-EC2E8556A382}" dt="2024-10-26T17:10:41.863" v="1208"/>
          <pc:sldLayoutMkLst>
            <pc:docMk/>
            <pc:sldMasterMk cId="510035026" sldId="2147483995"/>
            <pc:sldLayoutMk cId="1761442371" sldId="2147483998"/>
          </pc:sldLayoutMkLst>
        </pc:sldLayoutChg>
        <pc:sldLayoutChg chg="setBg">
          <pc:chgData name="santosh kumar" userId="03295405c6b72e61" providerId="LiveId" clId="{DE5A0DCB-5315-4471-8D4E-EC2E8556A382}" dt="2024-10-26T17:10:41.863" v="1208"/>
          <pc:sldLayoutMkLst>
            <pc:docMk/>
            <pc:sldMasterMk cId="510035026" sldId="2147483995"/>
            <pc:sldLayoutMk cId="918900236" sldId="2147483999"/>
          </pc:sldLayoutMkLst>
        </pc:sldLayoutChg>
        <pc:sldLayoutChg chg="setBg">
          <pc:chgData name="santosh kumar" userId="03295405c6b72e61" providerId="LiveId" clId="{DE5A0DCB-5315-4471-8D4E-EC2E8556A382}" dt="2024-10-26T17:10:41.863" v="1208"/>
          <pc:sldLayoutMkLst>
            <pc:docMk/>
            <pc:sldMasterMk cId="510035026" sldId="2147483995"/>
            <pc:sldLayoutMk cId="1683636018" sldId="2147484000"/>
          </pc:sldLayoutMkLst>
        </pc:sldLayoutChg>
        <pc:sldLayoutChg chg="setBg">
          <pc:chgData name="santosh kumar" userId="03295405c6b72e61" providerId="LiveId" clId="{DE5A0DCB-5315-4471-8D4E-EC2E8556A382}" dt="2024-10-26T17:10:41.863" v="1208"/>
          <pc:sldLayoutMkLst>
            <pc:docMk/>
            <pc:sldMasterMk cId="510035026" sldId="2147483995"/>
            <pc:sldLayoutMk cId="3911949396" sldId="2147484001"/>
          </pc:sldLayoutMkLst>
        </pc:sldLayoutChg>
        <pc:sldLayoutChg chg="setBg">
          <pc:chgData name="santosh kumar" userId="03295405c6b72e61" providerId="LiveId" clId="{DE5A0DCB-5315-4471-8D4E-EC2E8556A382}" dt="2024-10-26T17:10:41.863" v="1208"/>
          <pc:sldLayoutMkLst>
            <pc:docMk/>
            <pc:sldMasterMk cId="510035026" sldId="2147483995"/>
            <pc:sldLayoutMk cId="1554584631" sldId="2147484002"/>
          </pc:sldLayoutMkLst>
        </pc:sldLayoutChg>
        <pc:sldLayoutChg chg="setBg">
          <pc:chgData name="santosh kumar" userId="03295405c6b72e61" providerId="LiveId" clId="{DE5A0DCB-5315-4471-8D4E-EC2E8556A382}" dt="2024-10-26T17:10:41.863" v="1208"/>
          <pc:sldLayoutMkLst>
            <pc:docMk/>
            <pc:sldMasterMk cId="510035026" sldId="2147483995"/>
            <pc:sldLayoutMk cId="436235736" sldId="2147484003"/>
          </pc:sldLayoutMkLst>
        </pc:sldLayoutChg>
        <pc:sldLayoutChg chg="setBg">
          <pc:chgData name="santosh kumar" userId="03295405c6b72e61" providerId="LiveId" clId="{DE5A0DCB-5315-4471-8D4E-EC2E8556A382}" dt="2024-10-26T17:10:41.863" v="1208"/>
          <pc:sldLayoutMkLst>
            <pc:docMk/>
            <pc:sldMasterMk cId="510035026" sldId="2147483995"/>
            <pc:sldLayoutMk cId="2076502401" sldId="2147484004"/>
          </pc:sldLayoutMkLst>
        </pc:sldLayoutChg>
        <pc:sldLayoutChg chg="setBg">
          <pc:chgData name="santosh kumar" userId="03295405c6b72e61" providerId="LiveId" clId="{DE5A0DCB-5315-4471-8D4E-EC2E8556A382}" dt="2024-10-26T17:10:41.863" v="1208"/>
          <pc:sldLayoutMkLst>
            <pc:docMk/>
            <pc:sldMasterMk cId="510035026" sldId="2147483995"/>
            <pc:sldLayoutMk cId="3353187240" sldId="2147484005"/>
          </pc:sldLayoutMkLst>
        </pc:sldLayoutChg>
        <pc:sldLayoutChg chg="setBg">
          <pc:chgData name="santosh kumar" userId="03295405c6b72e61" providerId="LiveId" clId="{DE5A0DCB-5315-4471-8D4E-EC2E8556A382}" dt="2024-10-26T17:10:41.863" v="1208"/>
          <pc:sldLayoutMkLst>
            <pc:docMk/>
            <pc:sldMasterMk cId="510035026" sldId="2147483995"/>
            <pc:sldLayoutMk cId="950804328" sldId="2147484006"/>
          </pc:sldLayoutMkLst>
        </pc:sldLayoutChg>
        <pc:sldLayoutChg chg="setBg">
          <pc:chgData name="santosh kumar" userId="03295405c6b72e61" providerId="LiveId" clId="{DE5A0DCB-5315-4471-8D4E-EC2E8556A382}" dt="2024-10-26T17:10:41.863" v="1208"/>
          <pc:sldLayoutMkLst>
            <pc:docMk/>
            <pc:sldMasterMk cId="510035026" sldId="2147483995"/>
            <pc:sldLayoutMk cId="3340990773" sldId="2147484007"/>
          </pc:sldLayoutMkLst>
        </pc:sldLayoutChg>
        <pc:sldLayoutChg chg="setBg">
          <pc:chgData name="santosh kumar" userId="03295405c6b72e61" providerId="LiveId" clId="{DE5A0DCB-5315-4471-8D4E-EC2E8556A382}" dt="2024-10-26T17:10:41.863" v="1208"/>
          <pc:sldLayoutMkLst>
            <pc:docMk/>
            <pc:sldMasterMk cId="510035026" sldId="2147483995"/>
            <pc:sldLayoutMk cId="2783164333" sldId="2147484008"/>
          </pc:sldLayoutMkLst>
        </pc:sldLayoutChg>
        <pc:sldLayoutChg chg="setBg">
          <pc:chgData name="santosh kumar" userId="03295405c6b72e61" providerId="LiveId" clId="{DE5A0DCB-5315-4471-8D4E-EC2E8556A382}" dt="2024-10-26T17:10:41.863" v="1208"/>
          <pc:sldLayoutMkLst>
            <pc:docMk/>
            <pc:sldMasterMk cId="510035026" sldId="2147483995"/>
            <pc:sldLayoutMk cId="2235823239" sldId="2147484009"/>
          </pc:sldLayoutMkLst>
        </pc:sldLayoutChg>
        <pc:sldLayoutChg chg="setBg">
          <pc:chgData name="santosh kumar" userId="03295405c6b72e61" providerId="LiveId" clId="{DE5A0DCB-5315-4471-8D4E-EC2E8556A382}" dt="2024-10-26T17:10:41.863" v="1208"/>
          <pc:sldLayoutMkLst>
            <pc:docMk/>
            <pc:sldMasterMk cId="510035026" sldId="2147483995"/>
            <pc:sldLayoutMk cId="1809319581" sldId="2147484010"/>
          </pc:sldLayoutMkLst>
        </pc:sldLayoutChg>
        <pc:sldLayoutChg chg="setBg">
          <pc:chgData name="santosh kumar" userId="03295405c6b72e61" providerId="LiveId" clId="{DE5A0DCB-5315-4471-8D4E-EC2E8556A382}" dt="2024-10-26T17:10:41.863" v="1208"/>
          <pc:sldLayoutMkLst>
            <pc:docMk/>
            <pc:sldMasterMk cId="510035026" sldId="2147483995"/>
            <pc:sldLayoutMk cId="3746368869" sldId="2147484011"/>
          </pc:sldLayoutMkLst>
        </pc:sldLayoutChg>
        <pc:sldLayoutChg chg="setBg">
          <pc:chgData name="santosh kumar" userId="03295405c6b72e61" providerId="LiveId" clId="{DE5A0DCB-5315-4471-8D4E-EC2E8556A382}" dt="2024-10-26T17:10:41.863" v="1208"/>
          <pc:sldLayoutMkLst>
            <pc:docMk/>
            <pc:sldMasterMk cId="510035026" sldId="2147483995"/>
            <pc:sldLayoutMk cId="916887024" sldId="214748401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7C4D0-897C-48D4-AC37-0069C9372BDB}" type="datetimeFigureOut">
              <a:rPr lang="en-IN" smtClean="0"/>
              <a:t>27-10-2024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12704-9749-41B7-A7B6-F3F6066ABCE3}" type="slidenum">
              <a:rPr lang="en-IN" smtClean="0"/>
              <a:t>‹#›</a:t>
            </a:fld>
            <a:endParaRPr lang="en-IN"/>
          </a:p>
        </p:txBody>
      </p:sp>
    </p:spTree>
    <p:extLst>
      <p:ext uri="{BB962C8B-B14F-4D97-AF65-F5344CB8AC3E}">
        <p14:creationId xmlns:p14="http://schemas.microsoft.com/office/powerpoint/2010/main" val="130177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F12704-9749-41B7-A7B6-F3F6066ABCE3}" type="slidenum">
              <a:rPr lang="en-IN" smtClean="0"/>
              <a:t>9</a:t>
            </a:fld>
            <a:endParaRPr lang="en-IN"/>
          </a:p>
        </p:txBody>
      </p:sp>
    </p:spTree>
    <p:extLst>
      <p:ext uri="{BB962C8B-B14F-4D97-AF65-F5344CB8AC3E}">
        <p14:creationId xmlns:p14="http://schemas.microsoft.com/office/powerpoint/2010/main" val="3222204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220A7-559E-4FD0-87C0-6625E594389D}"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208468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10364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18958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7369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3526380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7220A7-559E-4FD0-87C0-6625E594389D}"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198495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7220A7-559E-4FD0-87C0-6625E594389D}"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568849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220A7-559E-4FD0-87C0-6625E594389D}"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3393636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220A7-559E-4FD0-87C0-6625E594389D}"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192107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220A7-559E-4FD0-87C0-6625E594389D}"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48980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220A7-559E-4FD0-87C0-6625E594389D}"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320389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362697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220A7-559E-4FD0-87C0-6625E594389D}" type="datetimeFigureOut">
              <a:rPr lang="en-IN" smtClean="0"/>
              <a:t>27-10-2024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1567681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220A7-559E-4FD0-87C0-6625E594389D}"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329440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A77220A7-559E-4FD0-87C0-6625E594389D}" type="datetimeFigureOut">
              <a:rPr lang="en-IN" smtClean="0"/>
              <a:t>27-10-2024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67161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59892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220A7-559E-4FD0-87C0-6625E594389D}"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A6B372-34E6-446E-A28F-A786C4D91C28}" type="slidenum">
              <a:rPr lang="en-IN" smtClean="0"/>
              <a:t>‹#›</a:t>
            </a:fld>
            <a:endParaRPr lang="en-IN"/>
          </a:p>
        </p:txBody>
      </p:sp>
    </p:spTree>
    <p:extLst>
      <p:ext uri="{BB962C8B-B14F-4D97-AF65-F5344CB8AC3E}">
        <p14:creationId xmlns:p14="http://schemas.microsoft.com/office/powerpoint/2010/main" val="248940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77220A7-559E-4FD0-87C0-6625E594389D}" type="datetimeFigureOut">
              <a:rPr lang="en-IN" smtClean="0"/>
              <a:t>27-10-2024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3A6B372-34E6-446E-A28F-A786C4D91C28}" type="slidenum">
              <a:rPr lang="en-IN" smtClean="0"/>
              <a:t>‹#›</a:t>
            </a:fld>
            <a:endParaRPr lang="en-IN"/>
          </a:p>
        </p:txBody>
      </p:sp>
    </p:spTree>
    <p:extLst>
      <p:ext uri="{BB962C8B-B14F-4D97-AF65-F5344CB8AC3E}">
        <p14:creationId xmlns:p14="http://schemas.microsoft.com/office/powerpoint/2010/main" val="1451543583"/>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spreadsheets/d/1krKd63Xcjz1Q5ylguYQhuTuMacq2s4Ql/edit?usp=sharing&amp;ouid=105437725021809287199&amp;rtpof=true&amp;sd=tru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595DFD-6DB9-FD37-0C84-5CAA966B2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639" y="365821"/>
            <a:ext cx="6598722" cy="3429000"/>
          </a:xfrm>
          <a:prstGeom prst="rect">
            <a:avLst/>
          </a:prstGeom>
        </p:spPr>
      </p:pic>
      <p:sp>
        <p:nvSpPr>
          <p:cNvPr id="14" name="TextBox 13">
            <a:extLst>
              <a:ext uri="{FF2B5EF4-FFF2-40B4-BE49-F238E27FC236}">
                <a16:creationId xmlns:a16="http://schemas.microsoft.com/office/drawing/2014/main" id="{20F1F8DF-2356-AB86-4DF4-DEBDFC4BA5C0}"/>
              </a:ext>
            </a:extLst>
          </p:cNvPr>
          <p:cNvSpPr txBox="1"/>
          <p:nvPr/>
        </p:nvSpPr>
        <p:spPr>
          <a:xfrm>
            <a:off x="1108363" y="4156639"/>
            <a:ext cx="9773393" cy="830997"/>
          </a:xfrm>
          <a:prstGeom prst="rect">
            <a:avLst/>
          </a:prstGeom>
          <a:noFill/>
        </p:spPr>
        <p:txBody>
          <a:bodyPr wrap="square" rtlCol="0">
            <a:spAutoFit/>
          </a:bodyPr>
          <a:lstStyle/>
          <a:p>
            <a:r>
              <a:rPr lang="en-US" sz="4800" b="1" dirty="0">
                <a:solidFill>
                  <a:schemeClr val="tx2">
                    <a:lumMod val="75000"/>
                  </a:schemeClr>
                </a:solidFill>
              </a:rPr>
              <a:t>	     AMAZON SALES ANALYSIS</a:t>
            </a:r>
            <a:endParaRPr lang="en-IN" sz="4800" b="1" dirty="0">
              <a:solidFill>
                <a:schemeClr val="tx2">
                  <a:lumMod val="75000"/>
                </a:schemeClr>
              </a:solidFill>
            </a:endParaRPr>
          </a:p>
        </p:txBody>
      </p:sp>
      <p:sp>
        <p:nvSpPr>
          <p:cNvPr id="15" name="TextBox 14">
            <a:extLst>
              <a:ext uri="{FF2B5EF4-FFF2-40B4-BE49-F238E27FC236}">
                <a16:creationId xmlns:a16="http://schemas.microsoft.com/office/drawing/2014/main" id="{4C7F02AD-61F9-C2DF-53A1-30133A674B10}"/>
              </a:ext>
            </a:extLst>
          </p:cNvPr>
          <p:cNvSpPr txBox="1"/>
          <p:nvPr/>
        </p:nvSpPr>
        <p:spPr>
          <a:xfrm>
            <a:off x="3698240" y="5080001"/>
            <a:ext cx="4287520" cy="954107"/>
          </a:xfrm>
          <a:prstGeom prst="rect">
            <a:avLst/>
          </a:prstGeom>
          <a:noFill/>
        </p:spPr>
        <p:txBody>
          <a:bodyPr wrap="square" rtlCol="0">
            <a:spAutoFit/>
          </a:bodyPr>
          <a:lstStyle/>
          <a:p>
            <a:r>
              <a:rPr lang="en-US" sz="2800" b="1" dirty="0">
                <a:solidFill>
                  <a:schemeClr val="tx2">
                    <a:lumMod val="50000"/>
                  </a:schemeClr>
                </a:solidFill>
              </a:rPr>
              <a:t>Gurram Santosh Kumar</a:t>
            </a:r>
          </a:p>
          <a:p>
            <a:r>
              <a:rPr lang="en-US" sz="2800" b="1" dirty="0">
                <a:solidFill>
                  <a:schemeClr val="tx2">
                    <a:lumMod val="50000"/>
                  </a:schemeClr>
                </a:solidFill>
              </a:rPr>
              <a:t>       08/10/2024</a:t>
            </a:r>
            <a:endParaRPr lang="en-IN" sz="2800" b="1" dirty="0">
              <a:solidFill>
                <a:schemeClr val="tx2">
                  <a:lumMod val="50000"/>
                </a:schemeClr>
              </a:solidFill>
            </a:endParaRPr>
          </a:p>
        </p:txBody>
      </p:sp>
    </p:spTree>
    <p:extLst>
      <p:ext uri="{BB962C8B-B14F-4D97-AF65-F5344CB8AC3E}">
        <p14:creationId xmlns:p14="http://schemas.microsoft.com/office/powerpoint/2010/main" val="15421951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595CEE-029C-CC08-BE87-7D938EE1D923}"/>
              </a:ext>
            </a:extLst>
          </p:cNvPr>
          <p:cNvSpPr txBox="1"/>
          <p:nvPr/>
        </p:nvSpPr>
        <p:spPr>
          <a:xfrm>
            <a:off x="1290320" y="551210"/>
            <a:ext cx="3728720" cy="9448740"/>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Customer Satisfaction Analysis:</a:t>
            </a:r>
          </a:p>
          <a:p>
            <a:r>
              <a:rPr lang="en-US" sz="3200" b="1" u="sng" dirty="0">
                <a:latin typeface="Calibri" panose="020F0502020204030204" pitchFamily="34" charset="0"/>
                <a:ea typeface="Calibri" panose="020F0502020204030204" pitchFamily="34" charset="0"/>
                <a:cs typeface="Calibri" panose="020F0502020204030204" pitchFamily="34" charset="0"/>
              </a:rPr>
              <a:t> </a:t>
            </a:r>
          </a:p>
          <a:p>
            <a:pPr marL="342900" indent="-342900" algn="just">
              <a:lnSpc>
                <a:spcPct val="100000"/>
              </a:lnSpc>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Customer satisfaction will help to understand how they are interested in the platform and how happy they are with shopping experience.</a:t>
            </a:r>
          </a:p>
          <a:p>
            <a:pPr algn="just">
              <a:lnSpc>
                <a:spcPct val="100000"/>
              </a:lnSpc>
            </a:pPr>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0000"/>
              </a:lnSpc>
            </a:pPr>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Insights</a:t>
            </a:r>
            <a:r>
              <a:rPr lang="en-US" sz="1800"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t>
            </a:r>
          </a:p>
          <a:p>
            <a:pPr algn="just">
              <a:lnSpc>
                <a:spcPct val="100000"/>
              </a:lnSpc>
            </a:pPr>
            <a:endParaRPr lang="en-US" sz="1800"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0000"/>
              </a:lnSpc>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Average rating given by customers is 2.73, which is above average.</a:t>
            </a:r>
          </a:p>
          <a:p>
            <a:pPr marL="342900" indent="-342900" algn="just">
              <a:lnSpc>
                <a:spcPct val="100000"/>
              </a:lnSpc>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Customers gave 4 &amp; 5 rating for low unit price products </a:t>
            </a:r>
          </a:p>
          <a:p>
            <a:pPr marL="342900" indent="-342900" algn="just">
              <a:lnSpc>
                <a:spcPct val="100000"/>
              </a:lnSpc>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With less Delivery time, the ratings are very good compared to high delivery time</a:t>
            </a:r>
            <a:endParaRPr lang="en-IN" sz="1800" dirty="0">
              <a:solidFill>
                <a:schemeClr val="tx1">
                  <a:lumMod val="50000"/>
                </a:schemeClr>
              </a:solidFill>
            </a:endParaRPr>
          </a:p>
          <a:p>
            <a:endParaRPr lang="en-US"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IN" sz="3200" b="1" dirty="0"/>
          </a:p>
        </p:txBody>
      </p:sp>
      <p:pic>
        <p:nvPicPr>
          <p:cNvPr id="5" name="Picture 4">
            <a:extLst>
              <a:ext uri="{FF2B5EF4-FFF2-40B4-BE49-F238E27FC236}">
                <a16:creationId xmlns:a16="http://schemas.microsoft.com/office/drawing/2014/main" id="{0292E2CB-3584-B544-83C7-EE3DD43147BA}"/>
              </a:ext>
            </a:extLst>
          </p:cNvPr>
          <p:cNvPicPr>
            <a:picLocks noChangeAspect="1"/>
          </p:cNvPicPr>
          <p:nvPr/>
        </p:nvPicPr>
        <p:blipFill rotWithShape="1">
          <a:blip r:embed="rId2"/>
          <a:srcRect l="2822" t="40519" r="55708" b="26671"/>
          <a:stretch/>
        </p:blipFill>
        <p:spPr bwMode="auto">
          <a:xfrm>
            <a:off x="5427280" y="3825848"/>
            <a:ext cx="6400800" cy="2889913"/>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78FD560B-8094-722A-E9E5-39B31FBCE658}"/>
              </a:ext>
            </a:extLst>
          </p:cNvPr>
          <p:cNvPicPr>
            <a:picLocks noChangeAspect="1"/>
          </p:cNvPicPr>
          <p:nvPr/>
        </p:nvPicPr>
        <p:blipFill rotWithShape="1">
          <a:blip r:embed="rId3"/>
          <a:srcRect l="19101" t="35888" r="44857" b="24546"/>
          <a:stretch/>
        </p:blipFill>
        <p:spPr bwMode="auto">
          <a:xfrm>
            <a:off x="5427280" y="711199"/>
            <a:ext cx="6402640" cy="29667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84654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3F2FF-B219-653E-298C-B93A027A9BBD}"/>
              </a:ext>
            </a:extLst>
          </p:cNvPr>
          <p:cNvSpPr txBox="1"/>
          <p:nvPr/>
        </p:nvSpPr>
        <p:spPr>
          <a:xfrm>
            <a:off x="1290320" y="720407"/>
            <a:ext cx="4988560" cy="6093976"/>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Customer Loyalty Program :</a:t>
            </a:r>
          </a:p>
          <a:p>
            <a:endParaRPr lang="en-US"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Every company go for customer loyalty program to encourage customers engaging them to purchase more.</a:t>
            </a:r>
          </a:p>
          <a:p>
            <a:pPr algn="just"/>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Insights:</a:t>
            </a:r>
          </a:p>
          <a:p>
            <a:pPr marL="342900" indent="-342900" algn="just">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Grouping the customers by their spending value, 85.21% customers spend low compared to others. </a:t>
            </a:r>
          </a:p>
          <a:p>
            <a:endParaRPr lang="en-US" b="1"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US" sz="3200" b="1" u="sng" dirty="0">
              <a:latin typeface="Calibri" panose="020F0502020204030204" pitchFamily="34" charset="0"/>
              <a:cs typeface="Calibri" panose="020F0502020204030204" pitchFamily="34" charset="0"/>
            </a:endParaRPr>
          </a:p>
          <a:p>
            <a:endParaRPr lang="en-IN" sz="3200" b="1" dirty="0"/>
          </a:p>
        </p:txBody>
      </p:sp>
      <p:pic>
        <p:nvPicPr>
          <p:cNvPr id="3" name="Picture 2">
            <a:extLst>
              <a:ext uri="{FF2B5EF4-FFF2-40B4-BE49-F238E27FC236}">
                <a16:creationId xmlns:a16="http://schemas.microsoft.com/office/drawing/2014/main" id="{827E99C3-9771-6615-BCD3-5C67E01207ED}"/>
              </a:ext>
            </a:extLst>
          </p:cNvPr>
          <p:cNvPicPr>
            <a:picLocks noChangeAspect="1"/>
          </p:cNvPicPr>
          <p:nvPr/>
        </p:nvPicPr>
        <p:blipFill rotWithShape="1">
          <a:blip r:embed="rId2"/>
          <a:srcRect l="3147" t="21996" r="64290" b="46936"/>
          <a:stretch/>
        </p:blipFill>
        <p:spPr bwMode="auto">
          <a:xfrm>
            <a:off x="6664960" y="1248727"/>
            <a:ext cx="4988560" cy="35471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2532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445759-326B-7F3B-C6B7-732F981BDAA6}"/>
              </a:ext>
            </a:extLst>
          </p:cNvPr>
          <p:cNvSpPr txBox="1"/>
          <p:nvPr/>
        </p:nvSpPr>
        <p:spPr>
          <a:xfrm>
            <a:off x="995680" y="1121092"/>
            <a:ext cx="4399280" cy="3908762"/>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 Geographical Analysis :</a:t>
            </a:r>
          </a:p>
          <a:p>
            <a:endParaRPr lang="en-US"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Geographic analysis will help to devise target marketing and distribution strategies.</a:t>
            </a:r>
          </a:p>
          <a:p>
            <a:pPr marL="342900" indent="-342900" algn="just">
              <a:buFont typeface="Arial" panose="020B0604020202020204" pitchFamily="34" charset="0"/>
              <a:buChar char="•"/>
            </a:pP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US"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Insights:</a:t>
            </a:r>
          </a:p>
          <a:p>
            <a:pPr algn="just"/>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North-America and African-regions are contributing more to revenue.</a:t>
            </a:r>
          </a:p>
          <a:p>
            <a:pPr marL="342900" indent="-342900" algn="just">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South America is the least revenue contributing region.</a:t>
            </a:r>
          </a:p>
          <a:p>
            <a:endParaRPr lang="en-IN" dirty="0"/>
          </a:p>
        </p:txBody>
      </p:sp>
      <p:pic>
        <p:nvPicPr>
          <p:cNvPr id="3" name="Picture 2">
            <a:extLst>
              <a:ext uri="{FF2B5EF4-FFF2-40B4-BE49-F238E27FC236}">
                <a16:creationId xmlns:a16="http://schemas.microsoft.com/office/drawing/2014/main" id="{341BE5C2-965D-D99C-F218-FF3340F6497D}"/>
              </a:ext>
            </a:extLst>
          </p:cNvPr>
          <p:cNvPicPr>
            <a:picLocks noChangeAspect="1"/>
          </p:cNvPicPr>
          <p:nvPr/>
        </p:nvPicPr>
        <p:blipFill rotWithShape="1">
          <a:blip r:embed="rId2"/>
          <a:srcRect l="4233" t="22963" r="54936" b="35748"/>
          <a:stretch/>
        </p:blipFill>
        <p:spPr bwMode="auto">
          <a:xfrm>
            <a:off x="5963920" y="1263332"/>
            <a:ext cx="5453663" cy="35790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910396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B194C4-5E70-95E7-A765-75D1C81CC196}"/>
              </a:ext>
            </a:extLst>
          </p:cNvPr>
          <p:cNvSpPr txBox="1"/>
          <p:nvPr/>
        </p:nvSpPr>
        <p:spPr>
          <a:xfrm>
            <a:off x="3947160" y="104151"/>
            <a:ext cx="3931920" cy="523220"/>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Main Tab</a:t>
            </a:r>
            <a:endParaRPr lang="en-IN" sz="2800"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9C34F85-6F88-E0E4-16EE-4F361683ED8E}"/>
              </a:ext>
            </a:extLst>
          </p:cNvPr>
          <p:cNvSpPr txBox="1"/>
          <p:nvPr/>
        </p:nvSpPr>
        <p:spPr>
          <a:xfrm>
            <a:off x="1300479" y="462489"/>
            <a:ext cx="2169160" cy="584775"/>
          </a:xfrm>
          <a:prstGeom prst="rect">
            <a:avLst/>
          </a:prstGeom>
          <a:noFill/>
        </p:spPr>
        <p:txBody>
          <a:bodyPr wrap="square" rtlCol="0">
            <a:spAutoFit/>
          </a:bodyPr>
          <a:lstStyle/>
          <a:p>
            <a:r>
              <a:rPr lang="en-US" sz="3200" b="1" u="sng" dirty="0">
                <a:latin typeface="Calibri" panose="020F0502020204030204" pitchFamily="34" charset="0"/>
                <a:cs typeface="Calibri" panose="020F0502020204030204" pitchFamily="34" charset="0"/>
              </a:rPr>
              <a:t>Reports</a:t>
            </a:r>
            <a:r>
              <a:rPr lang="en-US" sz="2000" b="1" u="sng" dirty="0"/>
              <a:t>:</a:t>
            </a:r>
            <a:endParaRPr lang="en-IN" sz="2000" b="1" u="sng" dirty="0"/>
          </a:p>
        </p:txBody>
      </p:sp>
      <p:pic>
        <p:nvPicPr>
          <p:cNvPr id="6" name="Picture 5">
            <a:extLst>
              <a:ext uri="{FF2B5EF4-FFF2-40B4-BE49-F238E27FC236}">
                <a16:creationId xmlns:a16="http://schemas.microsoft.com/office/drawing/2014/main" id="{53112669-9D4F-4E37-D212-9727AFEBAFAB}"/>
              </a:ext>
            </a:extLst>
          </p:cNvPr>
          <p:cNvPicPr>
            <a:picLocks noChangeAspect="1"/>
          </p:cNvPicPr>
          <p:nvPr/>
        </p:nvPicPr>
        <p:blipFill>
          <a:blip r:embed="rId2"/>
          <a:srcRect l="4750" t="22223" r="32000" b="14666"/>
          <a:stretch/>
        </p:blipFill>
        <p:spPr>
          <a:xfrm>
            <a:off x="1300479" y="1047264"/>
            <a:ext cx="9956801" cy="5444975"/>
          </a:xfrm>
          <a:prstGeom prst="rect">
            <a:avLst/>
          </a:prstGeom>
        </p:spPr>
      </p:pic>
    </p:spTree>
    <p:extLst>
      <p:ext uri="{BB962C8B-B14F-4D97-AF65-F5344CB8AC3E}">
        <p14:creationId xmlns:p14="http://schemas.microsoft.com/office/powerpoint/2010/main" val="37160290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4C380-23AA-C312-431A-CB26129EBB7D}"/>
              </a:ext>
            </a:extLst>
          </p:cNvPr>
          <p:cNvSpPr txBox="1"/>
          <p:nvPr/>
        </p:nvSpPr>
        <p:spPr>
          <a:xfrm>
            <a:off x="4734560" y="0"/>
            <a:ext cx="2824480" cy="523220"/>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Product Tab</a:t>
            </a:r>
            <a:endParaRPr lang="en-IN" sz="28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045E463-C0D0-FCCC-1390-01C3E6A65B1E}"/>
              </a:ext>
            </a:extLst>
          </p:cNvPr>
          <p:cNvPicPr>
            <a:picLocks noChangeAspect="1"/>
          </p:cNvPicPr>
          <p:nvPr/>
        </p:nvPicPr>
        <p:blipFill>
          <a:blip r:embed="rId2"/>
          <a:srcRect l="4417" t="21777" r="32334" b="13185"/>
          <a:stretch/>
        </p:blipFill>
        <p:spPr>
          <a:xfrm>
            <a:off x="1397000" y="714392"/>
            <a:ext cx="9901662" cy="5727048"/>
          </a:xfrm>
          <a:prstGeom prst="rect">
            <a:avLst/>
          </a:prstGeom>
        </p:spPr>
      </p:pic>
    </p:spTree>
    <p:extLst>
      <p:ext uri="{BB962C8B-B14F-4D97-AF65-F5344CB8AC3E}">
        <p14:creationId xmlns:p14="http://schemas.microsoft.com/office/powerpoint/2010/main" val="596943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B87F9A-0FDC-3869-AC38-452E148823E1}"/>
              </a:ext>
            </a:extLst>
          </p:cNvPr>
          <p:cNvSpPr txBox="1"/>
          <p:nvPr/>
        </p:nvSpPr>
        <p:spPr>
          <a:xfrm>
            <a:off x="4551328" y="0"/>
            <a:ext cx="3677920" cy="523220"/>
          </a:xfrm>
          <a:prstGeom prst="rect">
            <a:avLst/>
          </a:prstGeom>
          <a:noFill/>
        </p:spPr>
        <p:txBody>
          <a:bodyPr wrap="square" rtlCol="0">
            <a:spAutoFit/>
          </a:bodyPr>
          <a:lstStyle/>
          <a:p>
            <a:pPr algn="ctr"/>
            <a:r>
              <a:rPr lang="en-IN" sz="2800" b="1" i="0" u="none" strike="noStrike" dirty="0">
                <a:solidFill>
                  <a:srgbClr val="000000"/>
                </a:solidFill>
                <a:effectLst/>
                <a:latin typeface="Calibri" panose="020F0502020204030204" pitchFamily="34" charset="0"/>
                <a:cs typeface="Calibri" panose="020F0502020204030204" pitchFamily="34" charset="0"/>
              </a:rPr>
              <a:t>Individual product Tab</a:t>
            </a:r>
            <a:endParaRPr lang="en-IN" sz="28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1214BA0-C0BD-C22C-F850-B55F60B04618}"/>
              </a:ext>
            </a:extLst>
          </p:cNvPr>
          <p:cNvPicPr>
            <a:picLocks noChangeAspect="1"/>
          </p:cNvPicPr>
          <p:nvPr/>
        </p:nvPicPr>
        <p:blipFill>
          <a:blip r:embed="rId2"/>
          <a:srcRect l="4501" t="21777" r="32083" b="14074"/>
          <a:stretch/>
        </p:blipFill>
        <p:spPr>
          <a:xfrm>
            <a:off x="1767839" y="781055"/>
            <a:ext cx="9307557" cy="5295890"/>
          </a:xfrm>
          <a:prstGeom prst="rect">
            <a:avLst/>
          </a:prstGeom>
        </p:spPr>
      </p:pic>
    </p:spTree>
    <p:extLst>
      <p:ext uri="{BB962C8B-B14F-4D97-AF65-F5344CB8AC3E}">
        <p14:creationId xmlns:p14="http://schemas.microsoft.com/office/powerpoint/2010/main" val="2889050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1E77B-2003-7804-D36F-A52190E50C11}"/>
              </a:ext>
            </a:extLst>
          </p:cNvPr>
          <p:cNvSpPr txBox="1"/>
          <p:nvPr/>
        </p:nvSpPr>
        <p:spPr>
          <a:xfrm>
            <a:off x="2540000" y="538480"/>
            <a:ext cx="6797040" cy="2523768"/>
          </a:xfrm>
          <a:prstGeom prst="rect">
            <a:avLst/>
          </a:prstGeom>
          <a:noFill/>
        </p:spPr>
        <p:txBody>
          <a:bodyPr wrap="square" rtlCol="0">
            <a:spAutoFit/>
          </a:bodyPr>
          <a:lstStyle/>
          <a:p>
            <a:r>
              <a:rPr lang="en-IN" sz="3200" b="1" i="0" u="sng" strike="noStrike" dirty="0">
                <a:effectLst/>
                <a:latin typeface="Calibri" panose="020F0502020204030204" pitchFamily="34" charset="0"/>
                <a:cs typeface="Calibri" panose="020F0502020204030204" pitchFamily="34" charset="0"/>
              </a:rPr>
              <a:t>References : </a:t>
            </a:r>
          </a:p>
          <a:p>
            <a:endParaRPr lang="en-IN" dirty="0">
              <a:latin typeface="Roboto" panose="020F0502020204030204" pitchFamily="2" charset="0"/>
            </a:endParaRP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Mentor sessions by  </a:t>
            </a:r>
            <a:r>
              <a:rPr lang="en-IN" i="0" dirty="0">
                <a:effectLst/>
                <a:latin typeface="Calibri" panose="020F0502020204030204" pitchFamily="34" charset="0"/>
                <a:cs typeface="Calibri" panose="020F0502020204030204" pitchFamily="34" charset="0"/>
              </a:rPr>
              <a:t> Shamal Deshmukh and </a:t>
            </a:r>
            <a:r>
              <a:rPr lang="en-IN" b="0" i="0" dirty="0">
                <a:effectLst/>
                <a:latin typeface="Calibri" panose="020F0502020204030204" pitchFamily="34" charset="0"/>
                <a:cs typeface="Calibri" panose="020F0502020204030204" pitchFamily="34" charset="0"/>
              </a:rPr>
              <a:t>Kumar Harsh.</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Sample project by newton’s school.</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Collecting some inputs through online-sites like YouTube and Google.</a:t>
            </a:r>
          </a:p>
        </p:txBody>
      </p:sp>
      <p:sp>
        <p:nvSpPr>
          <p:cNvPr id="3" name="TextBox 2">
            <a:extLst>
              <a:ext uri="{FF2B5EF4-FFF2-40B4-BE49-F238E27FC236}">
                <a16:creationId xmlns:a16="http://schemas.microsoft.com/office/drawing/2014/main" id="{61E0C4B9-1DDC-8422-D341-DE2B2CB1CDD5}"/>
              </a:ext>
            </a:extLst>
          </p:cNvPr>
          <p:cNvSpPr txBox="1"/>
          <p:nvPr/>
        </p:nvSpPr>
        <p:spPr>
          <a:xfrm>
            <a:off x="7040880" y="3759200"/>
            <a:ext cx="4318000" cy="769441"/>
          </a:xfrm>
          <a:prstGeom prst="rect">
            <a:avLst/>
          </a:prstGeom>
          <a:noFill/>
        </p:spPr>
        <p:txBody>
          <a:bodyPr wrap="square" rtlCol="0">
            <a:spAutoFit/>
          </a:bodyPr>
          <a:lstStyle/>
          <a:p>
            <a:r>
              <a:rPr lang="en-US" sz="4400" dirty="0">
                <a:solidFill>
                  <a:srgbClr val="C00000"/>
                </a:solidFill>
                <a:latin typeface="Calibri" panose="020F0502020204030204" pitchFamily="34" charset="0"/>
                <a:cs typeface="Calibri" panose="020F0502020204030204" pitchFamily="34" charset="0"/>
              </a:rPr>
              <a:t>Thank you ….</a:t>
            </a:r>
            <a:endParaRPr lang="en-IN" sz="44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247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1BB524-6D3C-391E-8AC2-B6E0428D3A77}"/>
              </a:ext>
            </a:extLst>
          </p:cNvPr>
          <p:cNvSpPr txBox="1"/>
          <p:nvPr/>
        </p:nvSpPr>
        <p:spPr>
          <a:xfrm>
            <a:off x="454693" y="1176823"/>
            <a:ext cx="6721434" cy="584775"/>
          </a:xfrm>
          <a:prstGeom prst="rect">
            <a:avLst/>
          </a:prstGeom>
          <a:noFill/>
        </p:spPr>
        <p:txBody>
          <a:bodyPr wrap="square" rtlCol="0">
            <a:spAutoFit/>
          </a:bodyPr>
          <a:lstStyle/>
          <a:p>
            <a:r>
              <a:rPr lang="en-IN" sz="3200" b="0" i="0" u="none" strike="noStrike" dirty="0">
                <a:solidFill>
                  <a:srgbClr val="000000"/>
                </a:solidFill>
                <a:effectLst/>
                <a:latin typeface="Calibri" panose="020F0502020204030204" pitchFamily="34" charset="0"/>
                <a:cs typeface="Calibri" panose="020F0502020204030204" pitchFamily="34" charset="0"/>
              </a:rPr>
              <a:t>   Agenda</a:t>
            </a:r>
          </a:p>
        </p:txBody>
      </p:sp>
      <p:sp>
        <p:nvSpPr>
          <p:cNvPr id="3" name="TextBox 2">
            <a:extLst>
              <a:ext uri="{FF2B5EF4-FFF2-40B4-BE49-F238E27FC236}">
                <a16:creationId xmlns:a16="http://schemas.microsoft.com/office/drawing/2014/main" id="{B005E506-EACC-435B-AB3E-B263D26674F0}"/>
              </a:ext>
            </a:extLst>
          </p:cNvPr>
          <p:cNvSpPr txBox="1"/>
          <p:nvPr/>
        </p:nvSpPr>
        <p:spPr>
          <a:xfrm>
            <a:off x="697346" y="2001335"/>
            <a:ext cx="7243948"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alibri" panose="020F0502020204030204" pitchFamily="34" charset="0"/>
                <a:cs typeface="Calibri" panose="020F0502020204030204" pitchFamily="34" charset="0"/>
              </a:rPr>
              <a:t>Introduction</a:t>
            </a:r>
          </a:p>
          <a:p>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cs typeface="Calibri" panose="020F0502020204030204" pitchFamily="34" charset="0"/>
              </a:rPr>
              <a:t>Problem Statement</a:t>
            </a:r>
          </a:p>
          <a:p>
            <a:pPr marL="285750" indent="-285750">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b="0" i="0" u="none" strike="noStrike" dirty="0">
                <a:solidFill>
                  <a:srgbClr val="000000"/>
                </a:solidFill>
                <a:effectLst/>
                <a:latin typeface="Calibri" panose="020F0502020204030204" pitchFamily="34" charset="0"/>
                <a:cs typeface="Calibri" panose="020F0502020204030204" pitchFamily="34" charset="0"/>
              </a:rPr>
              <a:t>Data Description</a:t>
            </a: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solidFill>
                  <a:srgbClr val="000000"/>
                </a:solidFill>
                <a:latin typeface="Calibri" panose="020F0502020204030204" pitchFamily="34" charset="0"/>
                <a:cs typeface="Calibri" panose="020F0502020204030204" pitchFamily="34" charset="0"/>
              </a:rPr>
              <a:t>KPI’S</a:t>
            </a:r>
            <a:r>
              <a:rPr lang="en-US" b="0" i="0" u="none" strike="noStrike" dirty="0">
                <a:solidFill>
                  <a:srgbClr val="000000"/>
                </a:solidFill>
                <a:effectLst/>
                <a:latin typeface="Calibri" panose="020F0502020204030204" pitchFamily="34" charset="0"/>
                <a:cs typeface="Calibri" panose="020F0502020204030204" pitchFamily="34" charset="0"/>
              </a:rPr>
              <a:t> and Visualizations</a:t>
            </a:r>
          </a:p>
          <a:p>
            <a:pPr marL="285750" indent="-285750">
              <a:buFont typeface="Wingdings" panose="05000000000000000000" pitchFamily="2" charset="2"/>
              <a:buChar char="q"/>
            </a:pPr>
            <a:endParaRPr lang="en-US"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dirty="0">
                <a:solidFill>
                  <a:srgbClr val="000000"/>
                </a:solidFill>
                <a:latin typeface="Calibri" panose="020F0502020204030204" pitchFamily="34" charset="0"/>
                <a:cs typeface="Calibri" panose="020F0502020204030204" pitchFamily="34" charset="0"/>
              </a:rPr>
              <a:t>Reports</a:t>
            </a:r>
            <a:endParaRPr lang="en-US" b="0" i="0" u="none" strike="noStrike" dirty="0">
              <a:solidFill>
                <a:srgbClr val="000000"/>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pic>
        <p:nvPicPr>
          <p:cNvPr id="1026" name="Picture 2">
            <a:extLst>
              <a:ext uri="{FF2B5EF4-FFF2-40B4-BE49-F238E27FC236}">
                <a16:creationId xmlns:a16="http://schemas.microsoft.com/office/drawing/2014/main" id="{275299DD-2899-D9B7-5660-622A2C665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9" y="957405"/>
            <a:ext cx="3905374" cy="426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04845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B4F3C-C7BA-30E4-D9E2-B1228AD26991}"/>
              </a:ext>
            </a:extLst>
          </p:cNvPr>
          <p:cNvSpPr txBox="1"/>
          <p:nvPr/>
        </p:nvSpPr>
        <p:spPr>
          <a:xfrm>
            <a:off x="1555008" y="559988"/>
            <a:ext cx="4762006" cy="584775"/>
          </a:xfrm>
          <a:prstGeom prst="rect">
            <a:avLst/>
          </a:prstGeom>
          <a:noFill/>
        </p:spPr>
        <p:txBody>
          <a:bodyPr wrap="square" rtlCol="0">
            <a:spAutoFit/>
          </a:bodyPr>
          <a:lstStyle/>
          <a:p>
            <a:r>
              <a:rPr lang="en-US" sz="3200" b="1" u="sng" dirty="0">
                <a:latin typeface="Calibri" panose="020F0502020204030204" pitchFamily="34" charset="0"/>
                <a:cs typeface="Calibri" panose="020F0502020204030204" pitchFamily="34" charset="0"/>
              </a:rPr>
              <a:t>Introduction:</a:t>
            </a:r>
            <a:endParaRPr lang="en-IN" sz="3200" b="1" u="sng"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4956651-140A-43D6-E420-CDD11DCFB0E4}"/>
              </a:ext>
            </a:extLst>
          </p:cNvPr>
          <p:cNvSpPr txBox="1"/>
          <p:nvPr/>
        </p:nvSpPr>
        <p:spPr>
          <a:xfrm>
            <a:off x="1555008" y="1144763"/>
            <a:ext cx="8098971" cy="5632311"/>
          </a:xfrm>
          <a:prstGeom prst="rect">
            <a:avLst/>
          </a:prstGeom>
          <a:noFill/>
        </p:spPr>
        <p:txBody>
          <a:bodyPr wrap="square" rtlCol="0">
            <a:spAutoFit/>
          </a:bodyPr>
          <a:lstStyle/>
          <a:p>
            <a:pPr algn="ctr" fontAlgn="ctr"/>
            <a:r>
              <a:rPr lang="en-US" b="0" i="0" dirty="0">
                <a:effectLst/>
                <a:latin typeface="Calibri" panose="020F0502020204030204" pitchFamily="34" charset="0"/>
                <a:cs typeface="Calibri" panose="020F0502020204030204" pitchFamily="34" charset="0"/>
              </a:rPr>
              <a:t>Amazon is an e-commerce platform that sells a wide range of products and services online. Here's some information about Amazon's e-commerce business:</a:t>
            </a:r>
          </a:p>
          <a:p>
            <a:pPr algn="ctr" fontAlgn="ctr"/>
            <a:r>
              <a:rPr lang="en-US" b="0" i="0" dirty="0">
                <a:effectLst/>
                <a:latin typeface="Calibri" panose="020F0502020204030204" pitchFamily="34" charset="0"/>
                <a:cs typeface="Calibri" panose="020F0502020204030204" pitchFamily="34" charset="0"/>
              </a:rPr>
              <a:t> </a:t>
            </a:r>
          </a:p>
          <a:p>
            <a:pPr fontAlgn="ct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Founding: Jeff Bezos founded Amazon in 1994 as "Calabar Inc.", which he later renamed to "Amazon". </a:t>
            </a:r>
          </a:p>
          <a:p>
            <a:pPr fontAlgn="ctr">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fontAlgn="ct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Early focus: Amazon began as an online bookstore, but quickly expanded to include other products like electronics, apparel, and groceries.</a:t>
            </a:r>
          </a:p>
          <a:p>
            <a:pPr fontAlgn="ctr"/>
            <a:r>
              <a:rPr lang="en-US" b="0" i="0" dirty="0">
                <a:effectLst/>
                <a:latin typeface="Calibri" panose="020F0502020204030204" pitchFamily="34" charset="0"/>
                <a:cs typeface="Calibri" panose="020F0502020204030204" pitchFamily="34" charset="0"/>
              </a:rPr>
              <a:t> </a:t>
            </a:r>
          </a:p>
          <a:p>
            <a:pPr fontAlgn="ct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Third-party sellers: Amazon Marketplace allows third-party sellers to sell their products on Amazon's site. This gives Amazon access to more products without having to invest in inventory. </a:t>
            </a:r>
          </a:p>
          <a:p>
            <a:pPr fontAlgn="ctr"/>
            <a:endParaRPr lang="en-US" b="0" i="0" dirty="0">
              <a:effectLst/>
              <a:latin typeface="Calibri" panose="020F0502020204030204" pitchFamily="34" charset="0"/>
              <a:cs typeface="Calibri" panose="020F0502020204030204" pitchFamily="34" charset="0"/>
            </a:endParaRPr>
          </a:p>
          <a:p>
            <a:pPr fontAlgn="ct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Customer loyalty programs: Amazon Prime offers customer loyalty programs, free shipping, and other benefits.</a:t>
            </a:r>
          </a:p>
          <a:p>
            <a:pPr fontAlgn="ctr"/>
            <a:r>
              <a:rPr lang="en-US" b="0" i="0" dirty="0">
                <a:effectLst/>
                <a:latin typeface="Calibri" panose="020F0502020204030204" pitchFamily="34" charset="0"/>
                <a:cs typeface="Calibri" panose="020F0502020204030204" pitchFamily="34" charset="0"/>
              </a:rPr>
              <a:t> </a:t>
            </a:r>
          </a:p>
          <a:p>
            <a:pPr fontAlgn="ct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Website traffic: In 2022, Amazon.com had more than 2 billion monthly visitors.</a:t>
            </a:r>
          </a:p>
          <a:p>
            <a:pPr fontAlgn="ctr"/>
            <a:r>
              <a:rPr lang="en-US" b="0" i="0" dirty="0">
                <a:effectLst/>
                <a:latin typeface="Calibri" panose="020F0502020204030204" pitchFamily="34" charset="0"/>
                <a:cs typeface="Calibri" panose="020F0502020204030204" pitchFamily="34" charset="0"/>
              </a:rPr>
              <a:t> </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Country-specific websites: Amazon has country-specific websites, such as amazon.com for the U.S. and amazon.co.uk for the U.K. </a:t>
            </a:r>
          </a:p>
        </p:txBody>
      </p:sp>
    </p:spTree>
    <p:extLst>
      <p:ext uri="{BB962C8B-B14F-4D97-AF65-F5344CB8AC3E}">
        <p14:creationId xmlns:p14="http://schemas.microsoft.com/office/powerpoint/2010/main" val="305232385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DF9D2C-71C6-9339-5E0F-F251290B6596}"/>
              </a:ext>
            </a:extLst>
          </p:cNvPr>
          <p:cNvSpPr txBox="1"/>
          <p:nvPr/>
        </p:nvSpPr>
        <p:spPr>
          <a:xfrm>
            <a:off x="1000760" y="686375"/>
            <a:ext cx="4348480" cy="584775"/>
          </a:xfrm>
          <a:prstGeom prst="rect">
            <a:avLst/>
          </a:prstGeom>
          <a:noFill/>
        </p:spPr>
        <p:txBody>
          <a:bodyPr wrap="square" rtlCol="0">
            <a:spAutoFit/>
          </a:bodyPr>
          <a:lstStyle/>
          <a:p>
            <a:r>
              <a:rPr lang="en-US" sz="3200" b="1" u="sng" dirty="0">
                <a:latin typeface="Calibri" panose="020F0502020204030204" pitchFamily="34" charset="0"/>
                <a:cs typeface="Calibri" panose="020F0502020204030204" pitchFamily="34" charset="0"/>
              </a:rPr>
              <a:t>Problem statement:</a:t>
            </a:r>
            <a:endParaRPr lang="en-IN" sz="3200" b="1" u="sng"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249948F-F270-9A03-2190-BE6F53B01F2C}"/>
              </a:ext>
            </a:extLst>
          </p:cNvPr>
          <p:cNvSpPr txBox="1"/>
          <p:nvPr/>
        </p:nvSpPr>
        <p:spPr>
          <a:xfrm>
            <a:off x="1000760" y="1372750"/>
            <a:ext cx="9743440" cy="1477328"/>
          </a:xfrm>
          <a:prstGeom prst="rect">
            <a:avLst/>
          </a:prstGeom>
          <a:noFill/>
        </p:spPr>
        <p:txBody>
          <a:bodyPr wrap="square" rtlCol="0">
            <a:spAutoFit/>
          </a:bodyPr>
          <a:lstStyle/>
          <a:p>
            <a:r>
              <a:rPr lang="en-US" b="0" i="0" dirty="0">
                <a:solidFill>
                  <a:srgbClr val="212529"/>
                </a:solidFill>
                <a:effectLst/>
                <a:latin typeface="Calibri" panose="020F0502020204030204" pitchFamily="34" charset="0"/>
                <a:cs typeface="Calibri" panose="020F0502020204030204" pitchFamily="34" charset="0"/>
              </a:rPr>
              <a:t>You are working as a business analyst at Amazon, a company currently performing well. The stakeholders wish to maintain this level of performance and seek improvement. For this purpose, they want to devise new strategies. You are part of a team exploring new ways to benefit customers, such as offering more discounts and Prime membership perks. Could you suggest additional methods to identify and reward customers and enhance their shopping experience?</a:t>
            </a:r>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D08DF8E-3787-A33C-EC3B-506C26243A69}"/>
              </a:ext>
            </a:extLst>
          </p:cNvPr>
          <p:cNvPicPr>
            <a:picLocks noChangeAspect="1"/>
          </p:cNvPicPr>
          <p:nvPr/>
        </p:nvPicPr>
        <p:blipFill>
          <a:blip r:embed="rId2"/>
          <a:srcRect l="3417" t="38813" b="11326"/>
          <a:stretch/>
        </p:blipFill>
        <p:spPr>
          <a:xfrm>
            <a:off x="706120" y="2951678"/>
            <a:ext cx="11171354" cy="3774242"/>
          </a:xfrm>
          <a:prstGeom prst="rect">
            <a:avLst/>
          </a:prstGeom>
        </p:spPr>
      </p:pic>
    </p:spTree>
    <p:extLst>
      <p:ext uri="{BB962C8B-B14F-4D97-AF65-F5344CB8AC3E}">
        <p14:creationId xmlns:p14="http://schemas.microsoft.com/office/powerpoint/2010/main" val="147447178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C010A7-D87B-1E95-68FA-9A7B2D74DC61}"/>
              </a:ext>
            </a:extLst>
          </p:cNvPr>
          <p:cNvSpPr txBox="1"/>
          <p:nvPr/>
        </p:nvSpPr>
        <p:spPr>
          <a:xfrm>
            <a:off x="1920240" y="639088"/>
            <a:ext cx="8514080" cy="5355312"/>
          </a:xfrm>
          <a:prstGeom prst="rect">
            <a:avLst/>
          </a:prstGeom>
          <a:noFill/>
        </p:spPr>
        <p:txBody>
          <a:bodyPr wrap="square" rtlCol="0">
            <a:spAutoFit/>
          </a:bodyPr>
          <a:lstStyle/>
          <a:p>
            <a:pPr rtl="0">
              <a:spcBef>
                <a:spcPts val="0"/>
              </a:spcBef>
              <a:spcAft>
                <a:spcPts val="0"/>
              </a:spcAft>
            </a:pPr>
            <a:r>
              <a:rPr lang="en-US" sz="2000" b="0" i="0" u="none" strike="noStrike" dirty="0">
                <a:solidFill>
                  <a:srgbClr val="000000"/>
                </a:solidFill>
                <a:effectLst/>
                <a:latin typeface="Calibri" panose="020F0502020204030204" pitchFamily="34" charset="0"/>
                <a:cs typeface="Calibri" panose="020F0502020204030204" pitchFamily="34" charset="0"/>
              </a:rPr>
              <a:t>The image above displays details about E-Commerce data, including:</a:t>
            </a:r>
          </a:p>
          <a:p>
            <a:pPr rtl="0">
              <a:spcBef>
                <a:spcPts val="0"/>
              </a:spcBef>
              <a:spcAft>
                <a:spcPts val="0"/>
              </a:spcAft>
            </a:pPr>
            <a:endParaRPr lang="en-US" sz="2000" b="0" i="0" u="sng" strike="noStrike" dirty="0">
              <a:solidFill>
                <a:srgbClr val="000000"/>
              </a:solidFill>
              <a:effectLst/>
              <a:latin typeface="Lato" panose="020F0502020204030203" pitchFamily="34" charset="0"/>
            </a:endParaRPr>
          </a:p>
          <a:p>
            <a:r>
              <a:rPr lang="en-IN" sz="3200" b="1" i="0" u="sng" strike="noStrike" dirty="0">
                <a:solidFill>
                  <a:srgbClr val="000000"/>
                </a:solidFill>
                <a:effectLst/>
                <a:latin typeface="Calibri" panose="020F0502020204030204" pitchFamily="34" charset="0"/>
                <a:cs typeface="Calibri" panose="020F0502020204030204" pitchFamily="34" charset="0"/>
              </a:rPr>
              <a:t>Data Description:</a:t>
            </a:r>
            <a:endParaRPr lang="en-US" sz="3200" b="1" u="sng" dirty="0">
              <a:latin typeface="Calibri" panose="020F0502020204030204" pitchFamily="34" charset="0"/>
              <a:cs typeface="Calibri" panose="020F0502020204030204" pitchFamily="34" charset="0"/>
            </a:endParaRPr>
          </a:p>
          <a:p>
            <a:pPr rtl="0">
              <a:spcBef>
                <a:spcPts val="0"/>
              </a:spcBef>
              <a:spcAft>
                <a:spcPts val="0"/>
              </a:spcAft>
            </a:pPr>
            <a:endParaRPr lang="en-US" b="0" dirty="0">
              <a:effectLst/>
            </a:endParaRPr>
          </a:p>
          <a:p>
            <a:pPr rtl="0" fontAlgn="base">
              <a:spcBef>
                <a:spcPts val="1200"/>
              </a:spcBef>
              <a:spcAft>
                <a:spcPts val="0"/>
              </a:spcAft>
              <a:buFont typeface="Arial" panose="020B0604020202020204" pitchFamily="34" charset="0"/>
              <a:buChar char="•"/>
            </a:pPr>
            <a:r>
              <a:rPr lang="en-US" sz="1800" b="1" i="0" u="none" strike="noStrike" dirty="0" err="1">
                <a:solidFill>
                  <a:srgbClr val="000000"/>
                </a:solidFill>
                <a:effectLst/>
                <a:latin typeface="Calibri" panose="020F0502020204030204" pitchFamily="34" charset="0"/>
                <a:cs typeface="Calibri" panose="020F0502020204030204" pitchFamily="34" charset="0"/>
              </a:rPr>
              <a:t>OrderDate</a:t>
            </a:r>
            <a:r>
              <a:rPr lang="en-US" sz="1800" b="1" i="0" u="none" strike="noStrike" dirty="0">
                <a:solidFill>
                  <a:srgbClr val="000000"/>
                </a:solidFill>
                <a:effectLst/>
                <a:latin typeface="Calibri" panose="020F0502020204030204" pitchFamily="34" charset="0"/>
                <a:cs typeface="Calibri" panose="020F0502020204030204" pitchFamily="34" charset="0"/>
              </a:rPr>
              <a:t>:</a:t>
            </a:r>
            <a:r>
              <a:rPr lang="en-US" sz="1800" b="0" i="0" u="none" strike="noStrike" dirty="0">
                <a:solidFill>
                  <a:srgbClr val="000000"/>
                </a:solidFill>
                <a:effectLst/>
                <a:latin typeface="Calibri" panose="020F0502020204030204" pitchFamily="34" charset="0"/>
                <a:cs typeface="Calibri" panose="020F0502020204030204" pitchFamily="34" charset="0"/>
              </a:rPr>
              <a:t> The date when the order was placed.</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err="1">
                <a:solidFill>
                  <a:srgbClr val="000000"/>
                </a:solidFill>
                <a:effectLst/>
                <a:latin typeface="Calibri" panose="020F0502020204030204" pitchFamily="34" charset="0"/>
                <a:cs typeface="Calibri" panose="020F0502020204030204" pitchFamily="34" charset="0"/>
              </a:rPr>
              <a:t>OrderID</a:t>
            </a:r>
            <a:r>
              <a:rPr lang="en-US" sz="1800" b="1" i="0" u="none" strike="noStrike" dirty="0">
                <a:solidFill>
                  <a:srgbClr val="000000"/>
                </a:solidFill>
                <a:effectLst/>
                <a:latin typeface="Calibri" panose="020F0502020204030204" pitchFamily="34" charset="0"/>
                <a:cs typeface="Calibri" panose="020F0502020204030204" pitchFamily="34" charset="0"/>
              </a:rPr>
              <a:t>:</a:t>
            </a:r>
            <a:r>
              <a:rPr lang="en-US" sz="1800" b="0" i="0" u="none" strike="noStrike" dirty="0">
                <a:solidFill>
                  <a:srgbClr val="000000"/>
                </a:solidFill>
                <a:effectLst/>
                <a:latin typeface="Calibri" panose="020F0502020204030204" pitchFamily="34" charset="0"/>
                <a:cs typeface="Calibri" panose="020F0502020204030204" pitchFamily="34" charset="0"/>
              </a:rPr>
              <a:t> A unique identifier for each order.</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Delivery Date:</a:t>
            </a:r>
            <a:r>
              <a:rPr lang="en-US" sz="1800" b="0" i="0" u="none" strike="noStrike" dirty="0">
                <a:solidFill>
                  <a:srgbClr val="000000"/>
                </a:solidFill>
                <a:effectLst/>
                <a:latin typeface="Calibri" panose="020F0502020204030204" pitchFamily="34" charset="0"/>
                <a:cs typeface="Calibri" panose="020F0502020204030204" pitchFamily="34" charset="0"/>
              </a:rPr>
              <a:t> The date when the order is scheduled to be delivered.</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err="1">
                <a:solidFill>
                  <a:srgbClr val="000000"/>
                </a:solidFill>
                <a:effectLst/>
                <a:latin typeface="Calibri" panose="020F0502020204030204" pitchFamily="34" charset="0"/>
                <a:cs typeface="Calibri" panose="020F0502020204030204" pitchFamily="34" charset="0"/>
              </a:rPr>
              <a:t>CustomerID</a:t>
            </a:r>
            <a:r>
              <a:rPr lang="en-US" sz="1800" b="1" i="0" u="none" strike="noStrike" dirty="0">
                <a:solidFill>
                  <a:srgbClr val="000000"/>
                </a:solidFill>
                <a:effectLst/>
                <a:latin typeface="Calibri" panose="020F0502020204030204" pitchFamily="34" charset="0"/>
                <a:cs typeface="Calibri" panose="020F0502020204030204" pitchFamily="34" charset="0"/>
              </a:rPr>
              <a:t>: </a:t>
            </a:r>
            <a:r>
              <a:rPr lang="en-US" sz="1800" b="0" i="0" u="none" strike="noStrike" dirty="0">
                <a:solidFill>
                  <a:srgbClr val="000000"/>
                </a:solidFill>
                <a:effectLst/>
                <a:latin typeface="Calibri" panose="020F0502020204030204" pitchFamily="34" charset="0"/>
                <a:cs typeface="Calibri" panose="020F0502020204030204" pitchFamily="34" charset="0"/>
              </a:rPr>
              <a:t>A unique identifier for each customer.</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Customer Age:</a:t>
            </a:r>
            <a:r>
              <a:rPr lang="en-US" sz="1800" b="0" i="0" u="none" strike="noStrike" dirty="0">
                <a:solidFill>
                  <a:srgbClr val="000000"/>
                </a:solidFill>
                <a:effectLst/>
                <a:latin typeface="Calibri" panose="020F0502020204030204" pitchFamily="34" charset="0"/>
                <a:cs typeface="Calibri" panose="020F0502020204030204" pitchFamily="34" charset="0"/>
              </a:rPr>
              <a:t> The age of the customer.</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Customer Gender:</a:t>
            </a:r>
            <a:r>
              <a:rPr lang="en-US" sz="1800" b="0" i="0" u="none" strike="noStrike" dirty="0">
                <a:solidFill>
                  <a:srgbClr val="000000"/>
                </a:solidFill>
                <a:effectLst/>
                <a:latin typeface="Calibri" panose="020F0502020204030204" pitchFamily="34" charset="0"/>
                <a:cs typeface="Calibri" panose="020F0502020204030204" pitchFamily="34" charset="0"/>
              </a:rPr>
              <a:t> The gender of the customer (M for male, F for female).</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Location:</a:t>
            </a:r>
            <a:r>
              <a:rPr lang="en-US" sz="1800" b="0" i="0" u="none" strike="noStrike" dirty="0">
                <a:solidFill>
                  <a:srgbClr val="000000"/>
                </a:solidFill>
                <a:effectLst/>
                <a:latin typeface="Calibri" panose="020F0502020204030204" pitchFamily="34" charset="0"/>
                <a:cs typeface="Calibri" panose="020F0502020204030204" pitchFamily="34" charset="0"/>
              </a:rPr>
              <a:t> The geographical area where the customer is located.</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Zone: </a:t>
            </a:r>
            <a:r>
              <a:rPr lang="en-US" sz="1800" b="0" i="0" u="none" strike="noStrike" dirty="0">
                <a:solidFill>
                  <a:srgbClr val="000000"/>
                </a:solidFill>
                <a:effectLst/>
                <a:latin typeface="Calibri" panose="020F0502020204030204" pitchFamily="34" charset="0"/>
                <a:cs typeface="Calibri" panose="020F0502020204030204" pitchFamily="34" charset="0"/>
              </a:rPr>
              <a:t>Specific zone within the location for delivery purposes.</a:t>
            </a:r>
            <a:endParaRPr lang="en-US" sz="1800"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cs typeface="Calibri" panose="020F0502020204030204" pitchFamily="34" charset="0"/>
              </a:rPr>
              <a:t>Delivery Type:</a:t>
            </a:r>
            <a:r>
              <a:rPr lang="en-US" sz="1800" b="0" i="0" u="none" strike="noStrike" dirty="0">
                <a:solidFill>
                  <a:srgbClr val="000000"/>
                </a:solidFill>
                <a:effectLst/>
                <a:latin typeface="Calibri" panose="020F0502020204030204" pitchFamily="34" charset="0"/>
                <a:cs typeface="Calibri" panose="020F0502020204030204" pitchFamily="34" charset="0"/>
              </a:rPr>
              <a:t> The method by which the order is delivered (e.g., Express, Standard).</a:t>
            </a:r>
          </a:p>
        </p:txBody>
      </p:sp>
    </p:spTree>
    <p:extLst>
      <p:ext uri="{BB962C8B-B14F-4D97-AF65-F5344CB8AC3E}">
        <p14:creationId xmlns:p14="http://schemas.microsoft.com/office/powerpoint/2010/main" val="1803993770"/>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CBFE8-6F33-EED4-C068-30612EC0F770}"/>
              </a:ext>
            </a:extLst>
          </p:cNvPr>
          <p:cNvSpPr txBox="1"/>
          <p:nvPr/>
        </p:nvSpPr>
        <p:spPr>
          <a:xfrm>
            <a:off x="1996440" y="902682"/>
            <a:ext cx="8199120" cy="5970865"/>
          </a:xfrm>
          <a:prstGeom prst="rect">
            <a:avLst/>
          </a:prstGeom>
          <a:noFill/>
        </p:spPr>
        <p:txBody>
          <a:bodyPr wrap="square" rtlCol="0">
            <a:spAutoFit/>
          </a:bodyPr>
          <a:lstStyle/>
          <a:p>
            <a:r>
              <a:rPr lang="en-US" b="0" i="0" u="none" strike="noStrike" dirty="0">
                <a:solidFill>
                  <a:srgbClr val="000000"/>
                </a:solidFill>
                <a:effectLst/>
                <a:latin typeface="Calibri" panose="020F0502020204030204" pitchFamily="34" charset="0"/>
                <a:cs typeface="Calibri" panose="020F0502020204030204" pitchFamily="34" charset="0"/>
              </a:rPr>
              <a:t>The image above displays details about E-Commerce data, including: </a:t>
            </a:r>
            <a:r>
              <a:rPr lang="en-US" b="1" i="0" u="none" strike="noStrike" dirty="0">
                <a:solidFill>
                  <a:srgbClr val="000000"/>
                </a:solidFill>
                <a:effectLst/>
                <a:latin typeface="Calibri" panose="020F0502020204030204" pitchFamily="34" charset="0"/>
                <a:cs typeface="Calibri" panose="020F0502020204030204" pitchFamily="34" charset="0"/>
              </a:rPr>
              <a:t>(Cont..)</a:t>
            </a:r>
          </a:p>
          <a:p>
            <a:endParaRPr lang="en-US" b="1" dirty="0">
              <a:solidFill>
                <a:srgbClr val="000000"/>
              </a:solidFill>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err="1">
                <a:solidFill>
                  <a:srgbClr val="000000"/>
                </a:solidFill>
                <a:effectLst/>
                <a:latin typeface="Calibri" panose="020F0502020204030204" pitchFamily="34" charset="0"/>
                <a:cs typeface="Calibri" panose="020F0502020204030204" pitchFamily="34" charset="0"/>
              </a:rPr>
              <a:t>SubCategory</a:t>
            </a:r>
            <a:r>
              <a:rPr lang="en-US" b="1" i="0" u="none" strike="noStrike" dirty="0">
                <a:solidFill>
                  <a:srgbClr val="000000"/>
                </a:solidFill>
                <a:effectLst/>
                <a:latin typeface="Calibri" panose="020F0502020204030204" pitchFamily="34" charset="0"/>
                <a:cs typeface="Calibri" panose="020F0502020204030204" pitchFamily="34" charset="0"/>
              </a:rPr>
              <a:t>:</a:t>
            </a:r>
            <a:r>
              <a:rPr lang="en-US" b="0" i="0" u="none" strike="noStrike" dirty="0">
                <a:solidFill>
                  <a:srgbClr val="000000"/>
                </a:solidFill>
                <a:effectLst/>
                <a:latin typeface="Calibri" panose="020F0502020204030204" pitchFamily="34" charset="0"/>
                <a:cs typeface="Calibri" panose="020F0502020204030204" pitchFamily="34" charset="0"/>
              </a:rPr>
              <a:t> A more specific classification within the product category.</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Product:</a:t>
            </a:r>
            <a:r>
              <a:rPr lang="en-US" b="0" i="0" u="none" strike="noStrike" dirty="0">
                <a:solidFill>
                  <a:srgbClr val="000000"/>
                </a:solidFill>
                <a:effectLst/>
                <a:latin typeface="Calibri" panose="020F0502020204030204" pitchFamily="34" charset="0"/>
                <a:cs typeface="Calibri" panose="020F0502020204030204" pitchFamily="34" charset="0"/>
              </a:rPr>
              <a:t> The name or description of the product ordered.</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Unit Price:</a:t>
            </a:r>
            <a:r>
              <a:rPr lang="en-US" b="0" i="0" u="none" strike="noStrike" dirty="0">
                <a:solidFill>
                  <a:srgbClr val="000000"/>
                </a:solidFill>
                <a:effectLst/>
                <a:latin typeface="Calibri" panose="020F0502020204030204" pitchFamily="34" charset="0"/>
                <a:cs typeface="Calibri" panose="020F0502020204030204" pitchFamily="34" charset="0"/>
              </a:rPr>
              <a:t> The price per unit of the product.</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Shipping Fee:</a:t>
            </a:r>
            <a:r>
              <a:rPr lang="en-US" b="0" i="0" u="none" strike="noStrike" dirty="0">
                <a:solidFill>
                  <a:srgbClr val="000000"/>
                </a:solidFill>
                <a:effectLst/>
                <a:latin typeface="Calibri" panose="020F0502020204030204" pitchFamily="34" charset="0"/>
                <a:cs typeface="Calibri" panose="020F0502020204030204" pitchFamily="34" charset="0"/>
              </a:rPr>
              <a:t> The fee charged for shipping the product.</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Order Quantity:</a:t>
            </a:r>
            <a:r>
              <a:rPr lang="en-US" b="0" i="0" u="none" strike="noStrike" dirty="0">
                <a:solidFill>
                  <a:srgbClr val="000000"/>
                </a:solidFill>
                <a:effectLst/>
                <a:latin typeface="Calibri" panose="020F0502020204030204" pitchFamily="34" charset="0"/>
                <a:cs typeface="Calibri" panose="020F0502020204030204" pitchFamily="34" charset="0"/>
              </a:rPr>
              <a:t> The quantity of the product ordered.</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Sale Price:</a:t>
            </a:r>
            <a:r>
              <a:rPr lang="en-US" b="0" i="0" u="none" strike="noStrike" dirty="0">
                <a:solidFill>
                  <a:srgbClr val="000000"/>
                </a:solidFill>
                <a:effectLst/>
                <a:latin typeface="Calibri" panose="020F0502020204030204" pitchFamily="34" charset="0"/>
                <a:cs typeface="Calibri" panose="020F0502020204030204" pitchFamily="34" charset="0"/>
              </a:rPr>
              <a:t> The total sale price of the order.</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Status:</a:t>
            </a:r>
            <a:r>
              <a:rPr lang="en-US" b="0" i="0" u="none" strike="noStrike" dirty="0">
                <a:solidFill>
                  <a:srgbClr val="000000"/>
                </a:solidFill>
                <a:effectLst/>
                <a:latin typeface="Calibri" panose="020F0502020204030204" pitchFamily="34" charset="0"/>
                <a:cs typeface="Calibri" panose="020F0502020204030204" pitchFamily="34" charset="0"/>
              </a:rPr>
              <a:t> Current status of the order (e.g., Delivered, Returned).</a:t>
            </a:r>
            <a:endParaRPr lang="en-US" b="1" i="0" u="none" strike="noStrike" dirty="0">
              <a:solidFill>
                <a:srgbClr val="000000"/>
              </a:solidFill>
              <a:effectLst/>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Reason: </a:t>
            </a:r>
            <a:r>
              <a:rPr lang="en-US" b="0" i="0" u="none" strike="noStrike" dirty="0">
                <a:solidFill>
                  <a:srgbClr val="000000"/>
                </a:solidFill>
                <a:effectLst/>
                <a:latin typeface="Calibri" panose="020F0502020204030204" pitchFamily="34" charset="0"/>
                <a:cs typeface="Calibri" panose="020F0502020204030204" pitchFamily="34" charset="0"/>
              </a:rPr>
              <a:t>The reason for the return or an empty field if delivered.</a:t>
            </a:r>
            <a:endParaRPr lang="en-US" b="1" dirty="0">
              <a:solidFill>
                <a:srgbClr val="000000"/>
              </a:solidFill>
              <a:latin typeface="Calibri" panose="020F0502020204030204" pitchFamily="34" charset="0"/>
              <a:cs typeface="Calibri" panose="020F0502020204030204" pitchFamily="34" charset="0"/>
            </a:endParaRPr>
          </a:p>
          <a:p>
            <a:pPr rtl="0" fontAlgn="base">
              <a:spcBef>
                <a:spcPts val="1200"/>
              </a:spcBef>
              <a:spcAft>
                <a:spcPts val="0"/>
              </a:spcAft>
              <a:buFont typeface="Arial" panose="020B0604020202020204" pitchFamily="34" charset="0"/>
              <a:buChar char="•"/>
            </a:pPr>
            <a:r>
              <a:rPr lang="en-US" b="1" i="0" u="none" strike="noStrike" dirty="0">
                <a:solidFill>
                  <a:srgbClr val="000000"/>
                </a:solidFill>
                <a:effectLst/>
                <a:latin typeface="Calibri" panose="020F0502020204030204" pitchFamily="34" charset="0"/>
                <a:cs typeface="Calibri" panose="020F0502020204030204" pitchFamily="34" charset="0"/>
              </a:rPr>
              <a:t>Rating:</a:t>
            </a:r>
            <a:r>
              <a:rPr lang="en-US" b="0" i="0" u="none" strike="noStrike" dirty="0">
                <a:solidFill>
                  <a:srgbClr val="000000"/>
                </a:solidFill>
                <a:effectLst/>
                <a:latin typeface="Calibri" panose="020F0502020204030204" pitchFamily="34" charset="0"/>
                <a:cs typeface="Calibri" panose="020F0502020204030204" pitchFamily="34" charset="0"/>
              </a:rPr>
              <a:t> Customer rating for the order on a scale (e.g., 1 to 5).</a:t>
            </a:r>
          </a:p>
          <a:p>
            <a:pPr rtl="0" fontAlgn="base">
              <a:spcBef>
                <a:spcPts val="1200"/>
              </a:spcBef>
              <a:spcAft>
                <a:spcPts val="0"/>
              </a:spcAft>
            </a:pPr>
            <a:endParaRPr lang="en-US" dirty="0">
              <a:solidFill>
                <a:srgbClr val="000000"/>
              </a:solidFill>
              <a:latin typeface="Calibri" panose="020F0502020204030204" pitchFamily="34" charset="0"/>
              <a:cs typeface="Calibri" panose="020F0502020204030204" pitchFamily="34" charset="0"/>
            </a:endParaRPr>
          </a:p>
          <a:p>
            <a:pPr rtl="0" fontAlgn="base">
              <a:spcBef>
                <a:spcPts val="1200"/>
              </a:spcBef>
              <a:spcAft>
                <a:spcPts val="0"/>
              </a:spcAft>
            </a:pPr>
            <a:r>
              <a:rPr lang="en-US" b="1" i="0" u="none" strike="noStrike" dirty="0">
                <a:solidFill>
                  <a:srgbClr val="000000"/>
                </a:solidFill>
                <a:effectLst/>
                <a:latin typeface="Calibri" panose="020F0502020204030204" pitchFamily="34" charset="0"/>
                <a:cs typeface="Calibri" panose="020F0502020204030204" pitchFamily="34" charset="0"/>
              </a:rPr>
              <a:t>Use this </a:t>
            </a:r>
            <a:r>
              <a:rPr lang="en-US" b="1" i="0" u="sng" strike="noStrike" dirty="0">
                <a:solidFill>
                  <a:srgbClr val="0097A7"/>
                </a:solidFill>
                <a:effectLst/>
                <a:latin typeface="Calibri" panose="020F0502020204030204" pitchFamily="34" charset="0"/>
                <a:cs typeface="Calibri" panose="020F0502020204030204" pitchFamily="34" charset="0"/>
                <a:hlinkClick r:id="rId2"/>
              </a:rPr>
              <a:t>Link</a:t>
            </a:r>
            <a:r>
              <a:rPr lang="en-US" b="1" i="0" u="none" strike="noStrike" dirty="0">
                <a:solidFill>
                  <a:srgbClr val="000000"/>
                </a:solidFill>
                <a:effectLst/>
                <a:latin typeface="Calibri" panose="020F0502020204030204" pitchFamily="34" charset="0"/>
                <a:cs typeface="Calibri" panose="020F0502020204030204" pitchFamily="34" charset="0"/>
              </a:rPr>
              <a:t> for copying and then manipulating the dataset.</a:t>
            </a:r>
            <a:endParaRPr lang="en-US" b="1" dirty="0">
              <a:effectLst/>
              <a:latin typeface="Calibri" panose="020F0502020204030204" pitchFamily="34" charset="0"/>
              <a:cs typeface="Calibri" panose="020F0502020204030204" pitchFamily="34" charset="0"/>
            </a:endParaRPr>
          </a:p>
          <a:p>
            <a:br>
              <a:rPr lang="en-US" b="1" dirty="0"/>
            </a:br>
            <a:endParaRPr lang="en-US" b="1" dirty="0">
              <a:solidFill>
                <a:srgbClr val="000000"/>
              </a:solidFill>
              <a:latin typeface="Lato" panose="020F0502020204030203" pitchFamily="34" charset="0"/>
            </a:endParaRPr>
          </a:p>
        </p:txBody>
      </p:sp>
    </p:spTree>
    <p:extLst>
      <p:ext uri="{BB962C8B-B14F-4D97-AF65-F5344CB8AC3E}">
        <p14:creationId xmlns:p14="http://schemas.microsoft.com/office/powerpoint/2010/main" val="364429881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13C62-33B2-80DE-926B-E46532B48F94}"/>
              </a:ext>
            </a:extLst>
          </p:cNvPr>
          <p:cNvSpPr txBox="1"/>
          <p:nvPr/>
        </p:nvSpPr>
        <p:spPr>
          <a:xfrm>
            <a:off x="1442720" y="833120"/>
            <a:ext cx="8839200" cy="1569660"/>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KEY PERFORMING INDICATORS:</a:t>
            </a:r>
          </a:p>
          <a:p>
            <a:endParaRPr lang="en-US" sz="3200" b="1" dirty="0">
              <a:latin typeface="Calibri" panose="020F0502020204030204" pitchFamily="34" charset="0"/>
              <a:cs typeface="Calibri" panose="020F0502020204030204" pitchFamily="34" charset="0"/>
            </a:endParaRPr>
          </a:p>
          <a:p>
            <a:endParaRPr lang="en-IN" sz="3200" dirty="0"/>
          </a:p>
        </p:txBody>
      </p:sp>
      <p:pic>
        <p:nvPicPr>
          <p:cNvPr id="4" name="Picture 3">
            <a:extLst>
              <a:ext uri="{FF2B5EF4-FFF2-40B4-BE49-F238E27FC236}">
                <a16:creationId xmlns:a16="http://schemas.microsoft.com/office/drawing/2014/main" id="{30970235-FE76-EB47-B972-7F783A5A16B0}"/>
              </a:ext>
            </a:extLst>
          </p:cNvPr>
          <p:cNvPicPr>
            <a:picLocks noChangeAspect="1"/>
          </p:cNvPicPr>
          <p:nvPr/>
        </p:nvPicPr>
        <p:blipFill>
          <a:blip r:embed="rId2"/>
          <a:srcRect l="41584" t="23704" r="47333" b="64148"/>
          <a:stretch/>
        </p:blipFill>
        <p:spPr>
          <a:xfrm>
            <a:off x="1620520" y="2042159"/>
            <a:ext cx="2021474" cy="1164890"/>
          </a:xfrm>
          <a:prstGeom prst="rect">
            <a:avLst/>
          </a:prstGeom>
        </p:spPr>
      </p:pic>
      <p:pic>
        <p:nvPicPr>
          <p:cNvPr id="6" name="Picture 5">
            <a:extLst>
              <a:ext uri="{FF2B5EF4-FFF2-40B4-BE49-F238E27FC236}">
                <a16:creationId xmlns:a16="http://schemas.microsoft.com/office/drawing/2014/main" id="{6F23A5D6-87F5-7D19-3DAA-91167671F167}"/>
              </a:ext>
            </a:extLst>
          </p:cNvPr>
          <p:cNvPicPr>
            <a:picLocks noChangeAspect="1"/>
          </p:cNvPicPr>
          <p:nvPr/>
        </p:nvPicPr>
        <p:blipFill>
          <a:blip r:embed="rId2"/>
          <a:srcRect l="26667" t="22963" r="62916" b="65926"/>
          <a:stretch/>
        </p:blipFill>
        <p:spPr>
          <a:xfrm>
            <a:off x="3980180" y="2042159"/>
            <a:ext cx="2265314" cy="1164890"/>
          </a:xfrm>
          <a:prstGeom prst="rect">
            <a:avLst/>
          </a:prstGeom>
        </p:spPr>
      </p:pic>
      <p:pic>
        <p:nvPicPr>
          <p:cNvPr id="8" name="Picture 7">
            <a:extLst>
              <a:ext uri="{FF2B5EF4-FFF2-40B4-BE49-F238E27FC236}">
                <a16:creationId xmlns:a16="http://schemas.microsoft.com/office/drawing/2014/main" id="{4FA3117C-E32E-3850-9969-CA39F59DA449}"/>
              </a:ext>
            </a:extLst>
          </p:cNvPr>
          <p:cNvPicPr>
            <a:picLocks noChangeAspect="1"/>
          </p:cNvPicPr>
          <p:nvPr/>
        </p:nvPicPr>
        <p:blipFill>
          <a:blip r:embed="rId2"/>
          <a:srcRect l="41749" t="40074" r="47000" b="50000"/>
          <a:stretch/>
        </p:blipFill>
        <p:spPr>
          <a:xfrm>
            <a:off x="6583680" y="2042158"/>
            <a:ext cx="2184400" cy="1164891"/>
          </a:xfrm>
          <a:prstGeom prst="rect">
            <a:avLst/>
          </a:prstGeom>
        </p:spPr>
      </p:pic>
      <p:pic>
        <p:nvPicPr>
          <p:cNvPr id="10" name="Picture 9">
            <a:extLst>
              <a:ext uri="{FF2B5EF4-FFF2-40B4-BE49-F238E27FC236}">
                <a16:creationId xmlns:a16="http://schemas.microsoft.com/office/drawing/2014/main" id="{6A729CCB-4AAE-BCEE-D650-ABE14F42950A}"/>
              </a:ext>
            </a:extLst>
          </p:cNvPr>
          <p:cNvPicPr>
            <a:picLocks noChangeAspect="1"/>
          </p:cNvPicPr>
          <p:nvPr/>
        </p:nvPicPr>
        <p:blipFill>
          <a:blip r:embed="rId2"/>
          <a:srcRect l="27334" t="35555" r="62833" b="53237"/>
          <a:stretch/>
        </p:blipFill>
        <p:spPr>
          <a:xfrm>
            <a:off x="9106266" y="2042158"/>
            <a:ext cx="2184400" cy="1164891"/>
          </a:xfrm>
          <a:prstGeom prst="rect">
            <a:avLst/>
          </a:prstGeom>
        </p:spPr>
      </p:pic>
      <p:pic>
        <p:nvPicPr>
          <p:cNvPr id="14" name="Picture 13">
            <a:extLst>
              <a:ext uri="{FF2B5EF4-FFF2-40B4-BE49-F238E27FC236}">
                <a16:creationId xmlns:a16="http://schemas.microsoft.com/office/drawing/2014/main" id="{5F697DE6-D739-270F-1FF1-286B6370F5D6}"/>
              </a:ext>
            </a:extLst>
          </p:cNvPr>
          <p:cNvPicPr>
            <a:picLocks noChangeAspect="1"/>
          </p:cNvPicPr>
          <p:nvPr/>
        </p:nvPicPr>
        <p:blipFill>
          <a:blip r:embed="rId3"/>
          <a:srcRect l="4325" t="57028" r="84153" b="31191"/>
          <a:stretch/>
        </p:blipFill>
        <p:spPr>
          <a:xfrm>
            <a:off x="1620520" y="3514695"/>
            <a:ext cx="2052320" cy="1164890"/>
          </a:xfrm>
          <a:prstGeom prst="rect">
            <a:avLst/>
          </a:prstGeom>
        </p:spPr>
      </p:pic>
      <p:pic>
        <p:nvPicPr>
          <p:cNvPr id="17" name="Picture 16">
            <a:extLst>
              <a:ext uri="{FF2B5EF4-FFF2-40B4-BE49-F238E27FC236}">
                <a16:creationId xmlns:a16="http://schemas.microsoft.com/office/drawing/2014/main" id="{A97759F1-3183-20EC-4996-067589F259B8}"/>
              </a:ext>
            </a:extLst>
          </p:cNvPr>
          <p:cNvPicPr>
            <a:picLocks noChangeAspect="1"/>
          </p:cNvPicPr>
          <p:nvPr/>
        </p:nvPicPr>
        <p:blipFill rotWithShape="1">
          <a:blip r:embed="rId4"/>
          <a:srcRect l="33000" t="64264" r="54831" b="24919"/>
          <a:stretch/>
        </p:blipFill>
        <p:spPr bwMode="auto">
          <a:xfrm>
            <a:off x="3980180" y="3514695"/>
            <a:ext cx="2265314" cy="1164890"/>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538B8E1B-4D53-40DD-B57D-A461B13002E0}"/>
              </a:ext>
            </a:extLst>
          </p:cNvPr>
          <p:cNvPicPr>
            <a:picLocks noChangeAspect="1"/>
          </p:cNvPicPr>
          <p:nvPr/>
        </p:nvPicPr>
        <p:blipFill rotWithShape="1">
          <a:blip r:embed="rId4"/>
          <a:srcRect l="43824" t="53387" r="44416" b="37275"/>
          <a:stretch/>
        </p:blipFill>
        <p:spPr bwMode="auto">
          <a:xfrm>
            <a:off x="6583680" y="3514696"/>
            <a:ext cx="2184400" cy="11648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55872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9C16F-BD3F-F83C-391B-56DDD305EF29}"/>
              </a:ext>
            </a:extLst>
          </p:cNvPr>
          <p:cNvSpPr txBox="1"/>
          <p:nvPr/>
        </p:nvSpPr>
        <p:spPr>
          <a:xfrm>
            <a:off x="1625600" y="650240"/>
            <a:ext cx="9062720" cy="5613845"/>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Revenue Distribution Analysis:</a:t>
            </a:r>
          </a:p>
          <a:p>
            <a:endParaRPr lang="en-US" sz="3200" b="1" dirty="0">
              <a:latin typeface="Calibri" panose="020F0502020204030204" pitchFamily="34" charset="0"/>
              <a:cs typeface="Calibri" panose="020F0502020204030204" pitchFamily="34" charset="0"/>
            </a:endParaRPr>
          </a:p>
          <a:p>
            <a:pPr marL="342900" indent="-342900" algn="just">
              <a:lnSpc>
                <a:spcPct val="110000"/>
              </a:lnSpc>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With revenue distribution, we can understand which product contributing more to the revenue and also in which year revenue generated more.</a:t>
            </a:r>
          </a:p>
          <a:p>
            <a:pPr algn="just">
              <a:lnSpc>
                <a:spcPct val="110000"/>
              </a:lnSpc>
            </a:pPr>
            <a:r>
              <a:rPr lang="en-US"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Insights: </a:t>
            </a:r>
          </a:p>
          <a:p>
            <a:pPr marL="342900" indent="-342900" algn="just">
              <a:lnSpc>
                <a:spcPct val="110000"/>
              </a:lnSpc>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Revenue generated in the year 2020 is more compared to previous years.</a:t>
            </a:r>
          </a:p>
          <a:p>
            <a:pPr marL="342900" indent="-342900" algn="just">
              <a:lnSpc>
                <a:spcPct val="110000"/>
              </a:lnSpc>
              <a:buFont typeface="Arial" panose="020B0604020202020204" pitchFamily="34" charset="0"/>
              <a:buChar char="•"/>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Top revenue generated product is Canon EOS 600D 18MP DSLR Camera- Black with 13.9M sales.</a:t>
            </a:r>
          </a:p>
          <a:p>
            <a:endParaRPr lang="en-US" sz="1600"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endParaRPr lang="en-IN" sz="3200" b="1" dirty="0"/>
          </a:p>
        </p:txBody>
      </p:sp>
      <p:pic>
        <p:nvPicPr>
          <p:cNvPr id="8" name="Picture 7">
            <a:extLst>
              <a:ext uri="{FF2B5EF4-FFF2-40B4-BE49-F238E27FC236}">
                <a16:creationId xmlns:a16="http://schemas.microsoft.com/office/drawing/2014/main" id="{EB1CA604-2BBA-2259-E6B1-A042AE62001C}"/>
              </a:ext>
            </a:extLst>
          </p:cNvPr>
          <p:cNvPicPr>
            <a:picLocks noChangeAspect="1"/>
          </p:cNvPicPr>
          <p:nvPr/>
        </p:nvPicPr>
        <p:blipFill rotWithShape="1">
          <a:blip r:embed="rId2"/>
          <a:srcRect l="3148" t="22961" r="44101" b="48287"/>
          <a:stretch/>
        </p:blipFill>
        <p:spPr bwMode="auto">
          <a:xfrm>
            <a:off x="1696720" y="3627120"/>
            <a:ext cx="10281919" cy="2990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64968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4ADF7-F31F-E3F8-90DE-4EF2CB046051}"/>
              </a:ext>
            </a:extLst>
          </p:cNvPr>
          <p:cNvSpPr txBox="1"/>
          <p:nvPr/>
        </p:nvSpPr>
        <p:spPr>
          <a:xfrm>
            <a:off x="1433704" y="660400"/>
            <a:ext cx="4419600" cy="4761303"/>
          </a:xfrm>
          <a:prstGeom prst="rect">
            <a:avLst/>
          </a:prstGeom>
          <a:noFill/>
        </p:spPr>
        <p:txBody>
          <a:bodyPr wrap="square" rtlCol="0">
            <a:spAutoFit/>
          </a:bodyPr>
          <a:lstStyle/>
          <a:p>
            <a:r>
              <a:rPr lang="en-US" sz="3200" b="1" u="sng" dirty="0">
                <a:latin typeface="Calibri" panose="020F0502020204030204" pitchFamily="34" charset="0"/>
                <a:ea typeface="Calibri" panose="020F0502020204030204" pitchFamily="34" charset="0"/>
                <a:cs typeface="Calibri" panose="020F0502020204030204" pitchFamily="34" charset="0"/>
              </a:rPr>
              <a:t>Product Analysis:</a:t>
            </a:r>
          </a:p>
          <a:p>
            <a:endParaRPr lang="en-IN" dirty="0">
              <a:latin typeface="Calibri" panose="020F0502020204030204" pitchFamily="34" charset="0"/>
              <a:cs typeface="Calibri" panose="020F0502020204030204" pitchFamily="34" charset="0"/>
            </a:endParaRPr>
          </a:p>
          <a:p>
            <a:pPr algn="just">
              <a:lnSpc>
                <a:spcPct val="110000"/>
              </a:lnSpc>
              <a:buFont typeface="Arial" panose="020B0604020202020204" pitchFamily="34" charset="0"/>
              <a:buChar char="•"/>
            </a:pPr>
            <a:r>
              <a:rPr lang="en-US" sz="1800" cap="none"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 the product analysis, we can see the most popular products and underperforming products.</a:t>
            </a:r>
          </a:p>
          <a:p>
            <a:pPr algn="just">
              <a:lnSpc>
                <a:spcPct val="110000"/>
              </a:lnSpc>
              <a:buFont typeface="Arial" panose="020B0604020202020204" pitchFamily="34" charset="0"/>
              <a:buChar char="•"/>
            </a:pPr>
            <a:endParaRPr lang="en-US" sz="1800" cap="none"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10000"/>
              </a:lnSpc>
            </a:pPr>
            <a:r>
              <a:rPr lang="en-US" sz="1800" b="1" u="sng" cap="none"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Insights:</a:t>
            </a:r>
          </a:p>
          <a:p>
            <a:pPr algn="just">
              <a:lnSpc>
                <a:spcPct val="110000"/>
              </a:lnSpc>
              <a:buFont typeface="Arial" panose="020B0604020202020204" pitchFamily="34" charset="0"/>
              <a:buChar char="•"/>
            </a:pPr>
            <a:r>
              <a:rPr lang="en-US" cap="none"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We can see A clear distinction between the most popular, enjoying customer preference with high sales, and the underperforming products, indicating areas that may need targeted marketing efforts to enhance their overall sales.</a:t>
            </a:r>
          </a:p>
          <a:p>
            <a:pPr algn="just">
              <a:lnSpc>
                <a:spcPct val="110000"/>
              </a:lnSpc>
              <a:buFont typeface="Arial" panose="020B0604020202020204" pitchFamily="34" charset="0"/>
              <a:buChar char="•"/>
            </a:pPr>
            <a:endParaRPr lang="en-US" sz="1600" cap="none"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436FC96-94C2-129E-3D67-64DA84E9E730}"/>
              </a:ext>
            </a:extLst>
          </p:cNvPr>
          <p:cNvPicPr>
            <a:picLocks noChangeAspect="1"/>
          </p:cNvPicPr>
          <p:nvPr/>
        </p:nvPicPr>
        <p:blipFill rotWithShape="1">
          <a:blip r:embed="rId3"/>
          <a:srcRect l="3475" t="42643" r="52471" b="44238"/>
          <a:stretch/>
        </p:blipFill>
        <p:spPr bwMode="auto">
          <a:xfrm>
            <a:off x="1268856" y="5177438"/>
            <a:ext cx="10018904" cy="152816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066D031-2CA3-077B-584B-62E02F0C0345}"/>
              </a:ext>
            </a:extLst>
          </p:cNvPr>
          <p:cNvPicPr>
            <a:picLocks noChangeAspect="1"/>
          </p:cNvPicPr>
          <p:nvPr/>
        </p:nvPicPr>
        <p:blipFill rotWithShape="1">
          <a:blip r:embed="rId4"/>
          <a:srcRect l="11725" t="23733" r="45525" b="30334"/>
          <a:stretch/>
        </p:blipFill>
        <p:spPr bwMode="auto">
          <a:xfrm>
            <a:off x="6096000" y="1158023"/>
            <a:ext cx="5827200" cy="35217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85521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584</TotalTime>
  <Words>842</Words>
  <Application>Microsoft Office PowerPoint</Application>
  <PresentationFormat>Widescreen</PresentationFormat>
  <Paragraphs>120</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Roboto</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 kumar</dc:creator>
  <cp:lastModifiedBy>santosh kumar</cp:lastModifiedBy>
  <cp:revision>1</cp:revision>
  <dcterms:created xsi:type="dcterms:W3CDTF">2024-10-08T13:12:15Z</dcterms:created>
  <dcterms:modified xsi:type="dcterms:W3CDTF">2024-10-27T16:57:03Z</dcterms:modified>
</cp:coreProperties>
</file>